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87E64AD-B684-4D07-9C57-3A86290A7C2B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A6579D9-5F04-4C28-B28F-CEF5B04575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Outpatient Nursing Services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Raigan Brown, MHA, RN</a:t>
            </a:r>
          </a:p>
          <a:p>
            <a:r>
              <a:rPr lang="en-US" dirty="0"/>
              <a:t>Chief Nursing Officer</a:t>
            </a:r>
          </a:p>
          <a:p>
            <a:r>
              <a:rPr lang="en-US" dirty="0"/>
              <a:t>Memorial Hospital</a:t>
            </a:r>
          </a:p>
          <a:p>
            <a:r>
              <a:rPr lang="en-US" dirty="0"/>
              <a:t>Carthage, IL</a:t>
            </a:r>
          </a:p>
        </p:txBody>
      </p:sp>
    </p:spTree>
    <p:extLst>
      <p:ext uri="{BB962C8B-B14F-4D97-AF65-F5344CB8AC3E}">
        <p14:creationId xmlns:p14="http://schemas.microsoft.com/office/powerpoint/2010/main" val="2280486734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Currently, Memorial Hospital’s outpatient nursing services do not occur in one specific location or by designated staff. </a:t>
            </a:r>
          </a:p>
          <a:p>
            <a:r>
              <a:rPr lang="en-US" dirty="0"/>
              <a:t>Memorial Hospital’s wish is to designate a space and staff member(s) to conduct all outpatient nursing services. </a:t>
            </a:r>
          </a:p>
          <a:p>
            <a:r>
              <a:rPr lang="en-US" dirty="0"/>
              <a:t>Outpatient services recognized as a potential revenue source</a:t>
            </a:r>
          </a:p>
        </p:txBody>
      </p:sp>
      <p:pic>
        <p:nvPicPr>
          <p:cNvPr id="2050" name="Picture 2" descr="C:\Users\rbrown\AppData\Local\Microsoft\Windows\INetCache\IE\MY47O2PX\Iv1-07_01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648200"/>
            <a:ext cx="1181845" cy="210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rbrown\AppData\Local\Microsoft\Windows\INetCache\IE\4KN1YYBJ\6Hw28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953000"/>
            <a:ext cx="16764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6052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Collect data</a:t>
            </a:r>
          </a:p>
          <a:p>
            <a:r>
              <a:rPr lang="en-US" sz="2000" dirty="0"/>
              <a:t>Designate services that will occur (i.e. IV infusions, injections, wound care, lab draws)</a:t>
            </a:r>
          </a:p>
          <a:p>
            <a:r>
              <a:rPr lang="en-US" sz="2000" dirty="0"/>
              <a:t>Designate space</a:t>
            </a:r>
          </a:p>
          <a:p>
            <a:r>
              <a:rPr lang="en-US" sz="2000" dirty="0"/>
              <a:t>Ensure we are operating under the 340B program</a:t>
            </a:r>
          </a:p>
          <a:p>
            <a:r>
              <a:rPr lang="en-US" sz="2000" dirty="0"/>
              <a:t>Ensure an adequate pre-certification process</a:t>
            </a:r>
          </a:p>
          <a:p>
            <a:r>
              <a:rPr lang="en-US" sz="2000" dirty="0"/>
              <a:t>Ensure that patient billing is set up correctly</a:t>
            </a:r>
          </a:p>
          <a:p>
            <a:r>
              <a:rPr lang="en-US" sz="2000" dirty="0"/>
              <a:t>Designate staff</a:t>
            </a:r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  <p:pic>
        <p:nvPicPr>
          <p:cNvPr id="3074" name="Picture 2" descr="C:\Users\rbrown\AppData\Local\Microsoft\Windows\INetCache\IE\4KN1YYBJ\Good-2-Go-Logo-Squair-380x150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029200"/>
            <a:ext cx="3426455" cy="135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0410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Detour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calendar year 2020, there were well over 2000 outpatient nursing services, for Hancock County residents, that were completed in outside organizations. </a:t>
            </a:r>
          </a:p>
          <a:p>
            <a:r>
              <a:rPr lang="en-US" dirty="0"/>
              <a:t>When discussions started, we were not going to include all chemotherapy services into our Outpatient Nursing Services department. </a:t>
            </a:r>
          </a:p>
          <a:p>
            <a:r>
              <a:rPr lang="en-US" dirty="0"/>
              <a:t>It was determined to look at getting all outpatient nursing services, including chemotherapy, included in this department.</a:t>
            </a:r>
          </a:p>
          <a:p>
            <a:endParaRPr lang="en-US" dirty="0"/>
          </a:p>
        </p:txBody>
      </p:sp>
      <p:pic>
        <p:nvPicPr>
          <p:cNvPr id="1026" name="Picture 2" descr="C:\Users\rbrown\AppData\Local\Microsoft\Windows\INetCache\IE\EBRIL4I2\detour-44162_960_72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28600"/>
            <a:ext cx="25908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82469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Stakeholders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Current contracted provider group who provide outreach coverage for services</a:t>
            </a:r>
          </a:p>
          <a:p>
            <a:r>
              <a:rPr lang="en-US" dirty="0"/>
              <a:t>Memorial Hospital Administration and Governing Board</a:t>
            </a:r>
          </a:p>
          <a:p>
            <a:r>
              <a:rPr lang="en-US" dirty="0"/>
              <a:t>Potential contracted provider group who could provide additional outreach coverage for services</a:t>
            </a:r>
          </a:p>
          <a:p>
            <a:r>
              <a:rPr lang="en-US" dirty="0"/>
              <a:t>Employed providers for referrals and supervision of services</a:t>
            </a:r>
          </a:p>
          <a:p>
            <a:endParaRPr lang="en-US" dirty="0"/>
          </a:p>
        </p:txBody>
      </p:sp>
      <p:pic>
        <p:nvPicPr>
          <p:cNvPr id="4098" name="Picture 2" descr="C:\Program Files (x86)\Microsoft Office\MEDIA\CAGCAT10\j0233018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965206"/>
            <a:ext cx="1863306" cy="1892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53577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Site visits to potential contracted group locations</a:t>
            </a:r>
          </a:p>
          <a:p>
            <a:r>
              <a:rPr lang="en-US" dirty="0"/>
              <a:t>Visit to Memorial from potential contracted group  </a:t>
            </a:r>
          </a:p>
        </p:txBody>
      </p:sp>
      <p:pic>
        <p:nvPicPr>
          <p:cNvPr id="5122" name="Picture 2" descr="C:\Users\rbrown\AppData\Local\Microsoft\Windows\INetCache\IE\4KN1YYBJ\Illinois-county-map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1933" y="3276600"/>
            <a:ext cx="2016911" cy="352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33371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Obstacles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Collecting adequate data – no data analytics department</a:t>
            </a:r>
          </a:p>
          <a:p>
            <a:r>
              <a:rPr lang="en-US" dirty="0"/>
              <a:t>Changing deliverables of the department mid-data collection</a:t>
            </a:r>
          </a:p>
          <a:p>
            <a:r>
              <a:rPr lang="en-US" dirty="0"/>
              <a:t>Completing site visits due to busy schedules</a:t>
            </a:r>
          </a:p>
          <a:p>
            <a:r>
              <a:rPr lang="en-US" dirty="0"/>
              <a:t>Creating an ROI with accurate revenue and expense hypotheses</a:t>
            </a:r>
          </a:p>
        </p:txBody>
      </p:sp>
      <p:pic>
        <p:nvPicPr>
          <p:cNvPr id="6146" name="Picture 2" descr="C:\Users\rbrown\AppData\Local\Microsoft\Windows\INetCache\IE\4KN1YYBJ\stressed-child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724400"/>
            <a:ext cx="2819400" cy="1875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84188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Visit to one more outside organization</a:t>
            </a:r>
          </a:p>
          <a:p>
            <a:r>
              <a:rPr lang="en-US" dirty="0"/>
              <a:t>Build an ROI based upon volumes at our last site visit, which will be similar in size, and estimated future volumes</a:t>
            </a:r>
          </a:p>
          <a:p>
            <a:r>
              <a:rPr lang="en-US" dirty="0"/>
              <a:t>Determine next steps with contract provider groups</a:t>
            </a:r>
          </a:p>
          <a:p>
            <a:r>
              <a:rPr lang="en-US" dirty="0"/>
              <a:t>Determine how many days per week for operation</a:t>
            </a:r>
          </a:p>
          <a:p>
            <a:r>
              <a:rPr lang="en-US" dirty="0"/>
              <a:t>Verify 340B drug pricing program usage</a:t>
            </a:r>
          </a:p>
          <a:p>
            <a:r>
              <a:rPr lang="en-US" dirty="0"/>
              <a:t>Approval for department setup  </a:t>
            </a:r>
          </a:p>
          <a:p>
            <a:r>
              <a:rPr lang="en-US" dirty="0"/>
              <a:t>Epic edits for department setup</a:t>
            </a:r>
          </a:p>
          <a:p>
            <a:r>
              <a:rPr lang="en-US" dirty="0"/>
              <a:t>Hire staff to fulfil the needs &amp; complete proper training </a:t>
            </a:r>
          </a:p>
          <a:p>
            <a:r>
              <a:rPr lang="en-US" dirty="0"/>
              <a:t>Provide marketing and education to providers, staff and the community about services available</a:t>
            </a:r>
          </a:p>
          <a:p>
            <a:endParaRPr lang="en-US" dirty="0"/>
          </a:p>
        </p:txBody>
      </p:sp>
      <p:pic>
        <p:nvPicPr>
          <p:cNvPr id="7170" name="Picture 2" descr="C:\Users\rbrown\AppData\Local\Microsoft\Windows\INetCache\IE\9ZZKN5XE\bigstock-what-is-next-step-or-move-what-15675073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76199"/>
            <a:ext cx="1371601" cy="1379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33784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Questions?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rbrown\AppData\Local\Microsoft\Windows\INetCache\IE\4KN1YYBJ\Work_in_progress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190999"/>
            <a:ext cx="3124200" cy="85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779089"/>
      </p:ext>
    </p:extLst>
  </p:cSld>
  <p:clrMapOvr>
    <a:masterClrMapping/>
  </p:clrMapOvr>
  <p:transition spd="slow">
    <p:push dir="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150</TotalTime>
  <Words>354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Wingdings 2</vt:lpstr>
      <vt:lpstr>Opulent</vt:lpstr>
      <vt:lpstr>Outpatient Nursing Services</vt:lpstr>
      <vt:lpstr>Overview</vt:lpstr>
      <vt:lpstr>Objectives</vt:lpstr>
      <vt:lpstr>Planning Detour</vt:lpstr>
      <vt:lpstr>Stakeholders</vt:lpstr>
      <vt:lpstr>Activities</vt:lpstr>
      <vt:lpstr>Obstacles</vt:lpstr>
      <vt:lpstr>Next Steps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Outpatient Nursing Services</dc:title>
  <dc:creator>Raigan Brown</dc:creator>
  <cp:lastModifiedBy>Kathy Fauble</cp:lastModifiedBy>
  <cp:revision>27</cp:revision>
  <dcterms:created xsi:type="dcterms:W3CDTF">2021-04-27T13:53:01Z</dcterms:created>
  <dcterms:modified xsi:type="dcterms:W3CDTF">2021-04-27T16:48:22Z</dcterms:modified>
</cp:coreProperties>
</file>