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9" r:id="rId6"/>
    <p:sldId id="260" r:id="rId7"/>
    <p:sldId id="271" r:id="rId8"/>
    <p:sldId id="269" r:id="rId9"/>
    <p:sldId id="272" r:id="rId10"/>
    <p:sldId id="262" r:id="rId11"/>
    <p:sldId id="273" r:id="rId12"/>
    <p:sldId id="264" r:id="rId1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014067"/>
    <a:srgbClr val="014E7D"/>
    <a:srgbClr val="013657"/>
    <a:srgbClr val="01456F"/>
    <a:srgbClr val="014B79"/>
    <a:srgbClr val="0937C9"/>
    <a:srgbClr val="002774"/>
    <a:srgbClr val="929A4A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4" autoAdjust="0"/>
  </p:normalViewPr>
  <p:slideViewPr>
    <p:cSldViewPr snapToGrid="0" showGuides="1">
      <p:cViewPr varScale="1">
        <p:scale>
          <a:sx n="105" d="100"/>
          <a:sy n="105" d="100"/>
        </p:scale>
        <p:origin x="1038" y="78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t>4/28/2022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534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09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692" r:id="rId17"/>
    <p:sldLayoutId id="2147483697" r:id="rId18"/>
    <p:sldLayoutId id="2147483716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e1ae86bf-2fb3-476e-a25e-8b7aac59f6ae@prod.exchangelabs.co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fb062f14-e09b-44c7-bd9c-e89e7457f6df@prod.exchangelabs.co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5f3fc5b2-03d5-48f2-b1af-3bde3361d700@prod.exchangelabs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5" Type="http://schemas.openxmlformats.org/officeDocument/2006/relationships/image" Target="cid:37f0635d-1a93-461b-9647-4ef8e9300b1a@prod.exchangelabs.com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cid:80e2e1f9-1bad-4384-b9c0-18d032927484@prod.exchangelabs.co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850F06E-4F2A-4631-9E9E-44F3AF046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683"/>
          <a:stretch/>
        </p:blipFill>
        <p:spPr>
          <a:xfrm>
            <a:off x="750070" y="4010491"/>
            <a:ext cx="3259771" cy="1950968"/>
          </a:xfrm>
          <a:prstGeom prst="rect">
            <a:avLst/>
          </a:prstGeom>
          <a:noFill/>
        </p:spPr>
      </p:pic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4E567C08-4444-3BE8-F708-FCD80DCAD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530" y="3429000"/>
            <a:ext cx="7342631" cy="365125"/>
          </a:xfrm>
        </p:spPr>
        <p:txBody>
          <a:bodyPr/>
          <a:lstStyle/>
          <a:p>
            <a:r>
              <a:rPr lang="en-US" dirty="0"/>
              <a:t>A committee to develop healthier communities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7BCD07-B5EF-49B0-ABEE-AA7DF2BCC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r="2" b="2025"/>
          <a:stretch/>
        </p:blipFill>
        <p:spPr bwMode="auto">
          <a:xfrm>
            <a:off x="6604000" y="10"/>
            <a:ext cx="5588000" cy="687223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Slide Number Placeholder 6">
            <a:extLst>
              <a:ext uri="{FF2B5EF4-FFF2-40B4-BE49-F238E27FC236}">
                <a16:creationId xmlns:a16="http://schemas.microsoft.com/office/drawing/2014/main" id="{4A8EAC9D-FD9E-A3E1-E3E0-CB237B4A3C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46971" y="6356350"/>
            <a:ext cx="7402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noProof="0" smtClean="0"/>
              <a:pPr>
                <a:spcAft>
                  <a:spcPts val="600"/>
                </a:spcAft>
              </a:pPr>
              <a:t>1</a:t>
            </a:fld>
            <a:endParaRPr lang="en-US" noProof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247EB58-BC27-42AB-8685-A46FB69B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2183668"/>
            <a:ext cx="7342622" cy="1215566"/>
          </a:xfrm>
        </p:spPr>
        <p:txBody>
          <a:bodyPr>
            <a:normAutofit fontScale="90000"/>
          </a:bodyPr>
          <a:lstStyle/>
          <a:p>
            <a:r>
              <a:rPr lang="en-US" dirty="0"/>
              <a:t>Wellness Center </a:t>
            </a:r>
            <a:br>
              <a:rPr lang="en-US" dirty="0"/>
            </a:br>
            <a:r>
              <a:rPr lang="en-US" dirty="0"/>
              <a:t>Community  Collaboration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DE0328EC-9B27-4F74-BD14-D85E1A042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2" y="564891"/>
            <a:ext cx="2194612" cy="1618777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D7D7941-9D90-4703-8AD3-D2926AC5BB88}"/>
              </a:ext>
            </a:extLst>
          </p:cNvPr>
          <p:cNvSpPr txBox="1">
            <a:spLocks/>
          </p:cNvSpPr>
          <p:nvPr/>
        </p:nvSpPr>
        <p:spPr>
          <a:xfrm>
            <a:off x="4009841" y="4487523"/>
            <a:ext cx="3479724" cy="9969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 spc="3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Located on the campus of the Hopedale Medical Complex  </a:t>
            </a:r>
          </a:p>
        </p:txBody>
      </p: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213591"/>
            <a:ext cx="4871895" cy="1215566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Why a Wellness Center in a rural area?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469036-D1FB-4164-96AE-B6D8CECCFC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211" y="2515559"/>
            <a:ext cx="5173220" cy="7015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Answer: Hopedale Medical Complex Continuum of Care Model.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10" y="3495532"/>
            <a:ext cx="4942829" cy="2423665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000" dirty="0"/>
              <a:t>Dr. Rossi wanted a place where local community members could go to “Be Well”.</a:t>
            </a:r>
          </a:p>
          <a:p>
            <a:pPr lvl="0"/>
            <a:r>
              <a:rPr lang="en-US" sz="2000" dirty="0"/>
              <a:t>Have a place where the community members can gather and exercise to prevent injury or illness.</a:t>
            </a:r>
          </a:p>
          <a:p>
            <a:pPr lvl="0"/>
            <a:r>
              <a:rPr lang="en-US" sz="2000" dirty="0"/>
              <a:t>Continue to provide the healthcare resources for HMC patients once discharged from care.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 descr="A sign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A9440246-8DB5-4783-A389-2A2A2CCF4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 t="46393" r="8814" b="7573"/>
          <a:stretch/>
        </p:blipFill>
        <p:spPr bwMode="auto">
          <a:xfrm>
            <a:off x="6205951" y="2112218"/>
            <a:ext cx="4768920" cy="3697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44" y="691252"/>
            <a:ext cx="8333222" cy="1264778"/>
          </a:xfrm>
        </p:spPr>
        <p:txBody>
          <a:bodyPr anchor="b">
            <a:normAutofit/>
          </a:bodyPr>
          <a:lstStyle/>
          <a:p>
            <a:r>
              <a:rPr lang="en-US" sz="4400" dirty="0"/>
              <a:t>Wellness Center Layout</a:t>
            </a:r>
            <a:br>
              <a:rPr lang="en-US" sz="4400" dirty="0"/>
            </a:br>
            <a:endParaRPr lang="en-US" b="0" dirty="0"/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CCC0D954-FD55-7642-4433-3F88D56E6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r>
              <a:rPr lang="en-US" dirty="0"/>
              <a:t>Wellness Center Lobby</a:t>
            </a:r>
          </a:p>
        </p:txBody>
      </p:sp>
      <p:pic>
        <p:nvPicPr>
          <p:cNvPr id="8" name="Picture 7" descr="A picture containing text, indoor, ceiling, floor&#10;&#10;Description automatically generated">
            <a:extLst>
              <a:ext uri="{FF2B5EF4-FFF2-40B4-BE49-F238E27FC236}">
                <a16:creationId xmlns:a16="http://schemas.microsoft.com/office/drawing/2014/main" id="{EDAC4609-B29B-4569-ADAF-CE02B9C5A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9" r="-2" b="19404"/>
          <a:stretch>
            <a:fillRect/>
          </a:stretch>
        </p:blipFill>
        <p:spPr bwMode="auto"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55EACD59-7C51-4810-94C6-BCB4D1234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497686"/>
            <a:ext cx="5391749" cy="368458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32,000 square foot facility</a:t>
            </a:r>
          </a:p>
          <a:p>
            <a:pPr lvl="0"/>
            <a:r>
              <a:rPr lang="en-US" dirty="0"/>
              <a:t>25 meter lap pool</a:t>
            </a:r>
          </a:p>
          <a:p>
            <a:pPr lvl="0"/>
            <a:r>
              <a:rPr lang="en-US" dirty="0"/>
              <a:t>Therapy pool</a:t>
            </a:r>
          </a:p>
          <a:p>
            <a:pPr lvl="0"/>
            <a:r>
              <a:rPr lang="en-US" dirty="0"/>
              <a:t>Fitness Floor</a:t>
            </a:r>
          </a:p>
          <a:p>
            <a:pPr lvl="0"/>
            <a:r>
              <a:rPr lang="en-US" dirty="0"/>
              <a:t>Gymnasium</a:t>
            </a:r>
          </a:p>
          <a:p>
            <a:pPr lvl="0"/>
            <a:r>
              <a:rPr lang="en-US" dirty="0"/>
              <a:t>Massage Therapy Suites</a:t>
            </a:r>
          </a:p>
          <a:p>
            <a:pPr lvl="0"/>
            <a:r>
              <a:rPr lang="en-US" dirty="0"/>
              <a:t>Physical Therapy Department</a:t>
            </a:r>
          </a:p>
          <a:p>
            <a:pPr lvl="0"/>
            <a:r>
              <a:rPr lang="en-US" dirty="0"/>
              <a:t>Cardiac Rehab Department</a:t>
            </a:r>
          </a:p>
        </p:txBody>
      </p:sp>
    </p:spTree>
    <p:extLst>
      <p:ext uri="{BB962C8B-B14F-4D97-AF65-F5344CB8AC3E}">
        <p14:creationId xmlns:p14="http://schemas.microsoft.com/office/powerpoint/2010/main" val="3205466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99F50C-BE38-4BD0-BA84-9B090E1F2B9B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1ABD613F-111C-41D6-9F8E-8B2C42A5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44" y="691252"/>
            <a:ext cx="8333222" cy="1264778"/>
          </a:xfrm>
        </p:spPr>
        <p:txBody>
          <a:bodyPr anchor="b">
            <a:normAutofit/>
          </a:bodyPr>
          <a:lstStyle/>
          <a:p>
            <a:r>
              <a:rPr lang="en-US" sz="4400" dirty="0"/>
              <a:t>Wellness Center </a:t>
            </a:r>
            <a:r>
              <a:rPr lang="en-US" dirty="0"/>
              <a:t>Services</a:t>
            </a:r>
            <a:br>
              <a:rPr lang="en-US" sz="4400" dirty="0"/>
            </a:br>
            <a:endParaRPr lang="en-US" b="0" dirty="0"/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CCC0D954-FD55-7642-4433-3F88D56E6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r>
              <a:rPr lang="en-US" dirty="0"/>
              <a:t>Wellness Center Gym &amp; Fitness Floor</a:t>
            </a:r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55EACD59-7C51-4810-94C6-BCB4D1234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835179"/>
            <a:ext cx="5391749" cy="464202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Massage Therapy</a:t>
            </a:r>
          </a:p>
          <a:p>
            <a:pPr lvl="0"/>
            <a:r>
              <a:rPr lang="en-US" dirty="0"/>
              <a:t>Physical Therapy</a:t>
            </a:r>
          </a:p>
          <a:p>
            <a:pPr lvl="0"/>
            <a:r>
              <a:rPr lang="en-US" dirty="0"/>
              <a:t>Cardiac Rehab - Phase 3</a:t>
            </a:r>
          </a:p>
          <a:p>
            <a:pPr lvl="0"/>
            <a:r>
              <a:rPr lang="en-US" dirty="0"/>
              <a:t>Pulmonary Therapy</a:t>
            </a:r>
          </a:p>
          <a:p>
            <a:pPr lvl="0"/>
            <a:r>
              <a:rPr lang="en-US" dirty="0"/>
              <a:t>Orthopedics</a:t>
            </a:r>
          </a:p>
          <a:p>
            <a:pPr lvl="0"/>
            <a:r>
              <a:rPr lang="en-US" dirty="0"/>
              <a:t>Gymnasium and Free Weights</a:t>
            </a:r>
          </a:p>
          <a:p>
            <a:pPr lvl="0"/>
            <a:r>
              <a:rPr lang="en-US" dirty="0"/>
              <a:t>Fitness Floor Machines &amp; Cardio Equip.</a:t>
            </a:r>
          </a:p>
          <a:p>
            <a:pPr lvl="0"/>
            <a:r>
              <a:rPr lang="en-US" dirty="0"/>
              <a:t>Aquatics</a:t>
            </a:r>
          </a:p>
          <a:p>
            <a:pPr lvl="0"/>
            <a:r>
              <a:rPr lang="en-US" dirty="0"/>
              <a:t>Health and Wellness Services</a:t>
            </a:r>
          </a:p>
          <a:p>
            <a:pPr lvl="0"/>
            <a:r>
              <a:rPr lang="en-US" dirty="0"/>
              <a:t>Community programs for all ages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9" name="Picture 8" descr="A picture containing indoor, ceiling, floor, preparing&#10;&#10;Description automatically generated">
            <a:extLst>
              <a:ext uri="{FF2B5EF4-FFF2-40B4-BE49-F238E27FC236}">
                <a16:creationId xmlns:a16="http://schemas.microsoft.com/office/drawing/2014/main" id="{AEC116A7-30B7-4D41-AAF2-DD176438DB1E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7" b="3726"/>
          <a:stretch/>
        </p:blipFill>
        <p:spPr bwMode="auto">
          <a:xfrm>
            <a:off x="6172200" y="2738863"/>
            <a:ext cx="2999510" cy="2163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picture containing indoor, ceiling, engine, several&#10;&#10;Description automatically generated">
            <a:extLst>
              <a:ext uri="{FF2B5EF4-FFF2-40B4-BE49-F238E27FC236}">
                <a16:creationId xmlns:a16="http://schemas.microsoft.com/office/drawing/2014/main" id="{5E68FAE7-D0F7-46B1-8DA0-654707C92CDC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9" b="18630"/>
          <a:stretch/>
        </p:blipFill>
        <p:spPr bwMode="auto">
          <a:xfrm>
            <a:off x="8483515" y="3886103"/>
            <a:ext cx="2871873" cy="2163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109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HWC Collaboration Need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Establish community partnerships in order to enhance services for both entities for stronger and healthier community.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4E18385-8BEA-4522-ABAA-5AB38F0D4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of Need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DCFA8A2-3FB8-48CA-933D-0800A9D2A2A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2"/>
              </a:buClr>
            </a:pPr>
            <a:r>
              <a:rPr lang="en-US" dirty="0"/>
              <a:t>Enhance communication between the facility and the community.</a:t>
            </a:r>
          </a:p>
          <a:p>
            <a:pPr>
              <a:buClr>
                <a:schemeClr val="accent2"/>
              </a:buClr>
            </a:pPr>
            <a:r>
              <a:rPr lang="en-US" dirty="0"/>
              <a:t>Receive input from community members as to what goods/services they would like to see from the Wellness Center.</a:t>
            </a:r>
          </a:p>
          <a:p>
            <a:pPr>
              <a:buClr>
                <a:schemeClr val="accent2"/>
              </a:buClr>
            </a:pPr>
            <a:r>
              <a:rPr lang="en-US" dirty="0"/>
              <a:t>Establish financial partners / doners to maintain operations for the community.</a:t>
            </a:r>
          </a:p>
          <a:p>
            <a:pPr>
              <a:buClr>
                <a:schemeClr val="accent2"/>
              </a:buClr>
            </a:pPr>
            <a:r>
              <a:rPr lang="en-US" dirty="0"/>
              <a:t>Develop professional relationships with community organizations.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40A3223-3DA3-4CF2-82B6-144766754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Facilitation of Need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955AFB3-173C-4848-B3E9-1375591B297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 dirty="0"/>
              <a:t>Develop an advisory committee of community members from multiple organizations and ideals.</a:t>
            </a:r>
          </a:p>
          <a:p>
            <a:pPr>
              <a:buClr>
                <a:schemeClr val="accent2"/>
              </a:buClr>
            </a:pPr>
            <a:r>
              <a:rPr lang="en-US" dirty="0"/>
              <a:t>Have a committee with no more than 12 members.</a:t>
            </a:r>
          </a:p>
          <a:p>
            <a:pPr>
              <a:buClr>
                <a:schemeClr val="accent2"/>
              </a:buClr>
            </a:pPr>
            <a:r>
              <a:rPr lang="en-US" dirty="0"/>
              <a:t>Host a 90-minute meeting at the Wellness Center once a quarter of the HMC fiscal year. 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16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HWC Collaboration Need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4E18385-8BEA-4522-ABAA-5AB38F0D4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Desired Outcome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DCFA8A2-3FB8-48CA-933D-0800A9D2A2A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dirty="0"/>
              <a:t>Develop professional relationships to address community health and wellness needs.</a:t>
            </a:r>
          </a:p>
          <a:p>
            <a:pPr>
              <a:buClr>
                <a:schemeClr val="accent2"/>
              </a:buClr>
            </a:pPr>
            <a:r>
              <a:rPr lang="en-US" dirty="0"/>
              <a:t>Work together to promote each others' goods/services.</a:t>
            </a:r>
          </a:p>
          <a:p>
            <a:pPr>
              <a:buClr>
                <a:schemeClr val="accent2"/>
              </a:buClr>
            </a:pPr>
            <a:r>
              <a:rPr lang="en-US" dirty="0"/>
              <a:t>Development of Wellness Center programs  in order to meet the needs of our communities.</a:t>
            </a:r>
          </a:p>
          <a:p>
            <a:pPr>
              <a:buClr>
                <a:schemeClr val="accent2"/>
              </a:buClr>
            </a:pP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955AFB3-173C-4848-B3E9-1375591B297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 dirty="0"/>
              <a:t>Improve the fiscal stability of the Wellness Center for years to come.</a:t>
            </a:r>
          </a:p>
          <a:p>
            <a:pPr>
              <a:buClr>
                <a:schemeClr val="accent2"/>
              </a:buClr>
            </a:pPr>
            <a:r>
              <a:rPr lang="en-US" dirty="0"/>
              <a:t>Promote specialty services of the Hopedale Medical Complex.</a:t>
            </a:r>
          </a:p>
          <a:p>
            <a:pPr>
              <a:buClr>
                <a:schemeClr val="accent2"/>
              </a:buClr>
            </a:pPr>
            <a:r>
              <a:rPr lang="en-US" dirty="0"/>
              <a:t>Continue to build community engagement and trust.</a:t>
            </a:r>
          </a:p>
          <a:p>
            <a:pPr>
              <a:buClr>
                <a:schemeClr val="accent2"/>
              </a:buClr>
            </a:pPr>
            <a:r>
              <a:rPr lang="en-US" dirty="0"/>
              <a:t>Fulfil the dreams that Dr. Rossi had for the Wellness Center for years to come.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FBA1911-787C-4283-B2F7-ED0E2B2FC1EE}"/>
              </a:ext>
            </a:extLst>
          </p:cNvPr>
          <p:cNvSpPr txBox="1">
            <a:spLocks/>
          </p:cNvSpPr>
          <p:nvPr/>
        </p:nvSpPr>
        <p:spPr>
          <a:xfrm>
            <a:off x="6196012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IN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Desired Internal Outcome</a:t>
            </a:r>
          </a:p>
        </p:txBody>
      </p:sp>
    </p:spTree>
    <p:extLst>
      <p:ext uri="{BB962C8B-B14F-4D97-AF65-F5344CB8AC3E}">
        <p14:creationId xmlns:p14="http://schemas.microsoft.com/office/powerpoint/2010/main" val="8800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Advisory Committee </a:t>
            </a:r>
            <a:r>
              <a:rPr lang="en-US" sz="3100" b="0" dirty="0"/>
              <a:t>(in development)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D7CE36F2-C321-46C5-AFD9-00917224D3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Building Community Through Collaboration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CFD0302-279C-8A48-9E27-AD5B08D650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8678" y="2005762"/>
            <a:ext cx="5886078" cy="4232669"/>
          </a:xfrm>
        </p:spPr>
        <p:txBody>
          <a:bodyPr/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Greg Eberle, HWC Manager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Courtney Long, HWC Program Coordinator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Jennifer Hubert, Community of Tremont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Mark Walsh, Community of Delavan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Steve </a:t>
            </a:r>
            <a:r>
              <a:rPr lang="en-US" sz="2000" dirty="0" err="1"/>
              <a:t>Leesman</a:t>
            </a:r>
            <a:r>
              <a:rPr lang="en-US" sz="2000" dirty="0"/>
              <a:t>, Community of </a:t>
            </a:r>
            <a:r>
              <a:rPr lang="en-US" sz="2000" dirty="0" err="1"/>
              <a:t>Minier</a:t>
            </a:r>
            <a:endParaRPr lang="en-US" sz="2000" dirty="0"/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Kathy </a:t>
            </a:r>
            <a:r>
              <a:rPr lang="en-US" sz="2000" dirty="0" err="1"/>
              <a:t>Weinzieral</a:t>
            </a:r>
            <a:r>
              <a:rPr lang="en-US" sz="2000" dirty="0"/>
              <a:t>, Helping Hands Community Center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Kim Litwiller, Tazewell County Health Department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Laura O’Donnell, Olympia Superintendent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Sean Berry, Tremont Superintendent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Hopedale Township Council Member</a:t>
            </a:r>
          </a:p>
          <a:p>
            <a:pPr>
              <a:buClr>
                <a:schemeClr val="accent2"/>
              </a:buClr>
            </a:pPr>
            <a:endParaRPr lang="en-US" sz="2000" dirty="0"/>
          </a:p>
          <a:p>
            <a:pPr>
              <a:buClr>
                <a:schemeClr val="accent2"/>
              </a:buClr>
            </a:pPr>
            <a:endParaRPr lang="en-US" sz="2000" dirty="0"/>
          </a:p>
          <a:p>
            <a:pPr>
              <a:buClr>
                <a:schemeClr val="accent2"/>
              </a:buClr>
            </a:pPr>
            <a:endParaRPr lang="en-US" sz="2000" dirty="0"/>
          </a:p>
          <a:p>
            <a:pPr>
              <a:buClr>
                <a:schemeClr val="accent2"/>
              </a:buClr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28214-87DB-4B3A-BD81-9A709A69BA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10" descr="A picture containing ceiling, indoor&#10;&#10;Description automatically generated">
            <a:extLst>
              <a:ext uri="{FF2B5EF4-FFF2-40B4-BE49-F238E27FC236}">
                <a16:creationId xmlns:a16="http://schemas.microsoft.com/office/drawing/2014/main" id="{C518AAEC-92EC-4898-AE11-DBB9CBE4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8" b="15986"/>
          <a:stretch/>
        </p:blipFill>
        <p:spPr bwMode="auto">
          <a:xfrm>
            <a:off x="6404756" y="2093776"/>
            <a:ext cx="5062687" cy="4056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042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DDD26A-F6EF-440D-A507-9C7528549D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45A8F-D56B-47A5-B36F-B2CF15977A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B85654-45E0-4A08-8819-D3E840B36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 from here…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96F2B4-26FA-47EC-99C2-29CFFD2B07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8678" y="2069323"/>
            <a:ext cx="10073517" cy="408388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First meeting is being scheduled in the last quarter of the fiscal year in preparation for FY23. (mid May).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committee will be sent a survey via electronic means prior to the meeting to assess Wellness Center operations and how it will impact their organization.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Once the meeting is in session, we will follow an itinerary of discussion.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Throughout the quarter, we will have constant communications via email, phone or an electronic platform.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Duration of committee will be one fiscal year and then the effectiveness will be reported out and assessed for FY24.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73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</a:t>
            </a:r>
            <a:r>
              <a:rPr lang="en-US" b="0" dirty="0"/>
              <a:t>You.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6611344-9447-438E-873C-299AF4110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2929" y="3461163"/>
            <a:ext cx="4927538" cy="288000"/>
          </a:xfrm>
        </p:spPr>
        <p:txBody>
          <a:bodyPr/>
          <a:lstStyle/>
          <a:p>
            <a:r>
              <a:rPr lang="en-US" dirty="0"/>
              <a:t>Greg Eberle ATC, CES   Wellness Center Manager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3FB895-3D21-4707-8EDE-3F825906DE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309.449.4533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B41C33-430D-4B31-A546-F856469194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geberle@hopedalemc.com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62065D0-127B-4884-9760-D1FFEC38A6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www.hopedalemc.com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A67F0F-A4AC-4404-BBF5-B0B6E8552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099" y="5285134"/>
            <a:ext cx="1698882" cy="1251645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AB7DA99D-88D7-493E-A3ED-02E8BAB3F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2" y="215317"/>
            <a:ext cx="4853573" cy="29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55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9027928_Hexagon presentation dark_AAS_v4" id="{00715B48-F6B0-4FD0-BA2D-34714F23D55A}" vid="{445656DE-313E-4A78-B834-A775A8573B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9C3589D-EF2D-4AF3-8B55-088F4B14D6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759597-1FA4-4F46-9BA8-01240C5602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40343A-75DB-4E03-95EA-4A75BA0D7FF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dark</Template>
  <TotalTime>273</TotalTime>
  <Words>576</Words>
  <Application>Microsoft Office PowerPoint</Application>
  <PresentationFormat>Widescreen</PresentationFormat>
  <Paragraphs>87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Gill Sans SemiBold</vt:lpstr>
      <vt:lpstr>Times New Roman</vt:lpstr>
      <vt:lpstr>Office Theme</vt:lpstr>
      <vt:lpstr>Wellness Center  Community  Collaboration</vt:lpstr>
      <vt:lpstr>Why a Wellness Center in a rural area?</vt:lpstr>
      <vt:lpstr>Wellness Center Layout </vt:lpstr>
      <vt:lpstr>Wellness Center Services </vt:lpstr>
      <vt:lpstr>HWC Collaboration Need</vt:lpstr>
      <vt:lpstr>HWC Collaboration Need</vt:lpstr>
      <vt:lpstr>Advisory Committee (in development)</vt:lpstr>
      <vt:lpstr>Where do we go from here…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Wellness Center  Community  Collaboration</dc:title>
  <dc:creator>Greg Eberle</dc:creator>
  <cp:lastModifiedBy>Stephanie DeMay</cp:lastModifiedBy>
  <cp:revision>4</cp:revision>
  <cp:lastPrinted>2022-04-21T18:25:40Z</cp:lastPrinted>
  <dcterms:created xsi:type="dcterms:W3CDTF">2022-04-21T14:23:06Z</dcterms:created>
  <dcterms:modified xsi:type="dcterms:W3CDTF">2022-04-28T16:32:51Z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