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6" r:id="rId2"/>
    <p:sldId id="260" r:id="rId3"/>
    <p:sldId id="258" r:id="rId4"/>
    <p:sldId id="259" r:id="rId5"/>
    <p:sldId id="267" r:id="rId6"/>
    <p:sldId id="268" r:id="rId7"/>
    <p:sldId id="262" r:id="rId8"/>
    <p:sldId id="266" r:id="rId9"/>
    <p:sldId id="264" r:id="rId10"/>
    <p:sldId id="263"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CA655A-C2DD-3D50-2B67-B4809DBC9A85}" v="2058" dt="2022-04-03T03:30:34.299"/>
    <p1510:client id="{1038AB8D-B552-5C4A-3491-B87048B12AEF}" v="230" dt="2022-04-11T21:41:21.628"/>
    <p1510:client id="{35CF09B0-F696-D3DD-D1D8-0E6C6BFA41FE}" v="1713" dt="2022-04-19T22:27:01.661"/>
    <p1510:client id="{4D8B5756-01AB-55F6-FEDC-9D21135161F7}" v="1" dt="2022-04-18T23:12:27.848"/>
    <p1510:client id="{54ABB73A-9271-470F-F209-57D2292DE791}" v="146" dt="2022-03-07T23:02:42.667"/>
    <p1510:client id="{97A07322-9E11-AD69-E87F-73C514DBADDA}" v="7" dt="2022-04-03T03:44:37.139"/>
    <p1510:client id="{9D58F225-B51E-8C56-D10C-2A9E9C83ABD0}" v="32" dt="2022-04-21T14:50:41.356"/>
    <p1510:client id="{A7699690-EE7E-637F-5635-D5A0AF8B5B87}" v="223" dt="2022-04-18T21:41:13.446"/>
    <p1510:client id="{ACC5BDCE-8F1D-6166-4327-D5A338E3C1E9}" v="292" dt="2022-04-20T13:52:07.820"/>
    <p1510:client id="{B10FF40F-639C-0808-5224-9DD42A2606FA}" v="29" dt="2022-04-18T20:38:12.059"/>
    <p1510:client id="{F1EBB1A6-A062-C64C-D785-FDD6F9200D00}" v="61" dt="2022-04-12T21:50:25.5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08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0"/>
      </a:schemeClr>
    </dgm:fillClrLst>
    <dgm:linClrLst>
      <a:schemeClr val="accent2"/>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a:schemeClr val="accent2"/>
      <a:schemeClr val="accent3"/>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D49736-6B79-4CB1-AE3F-B9E08E1E702F}"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08C73E2D-C841-4FAE-8D48-DF70EAEC8AA0}">
      <dgm:prSet/>
      <dgm:spPr/>
      <dgm:t>
        <a:bodyPr/>
        <a:lstStyle/>
        <a:p>
          <a:r>
            <a:rPr lang="en-US"/>
            <a:t>Patient</a:t>
          </a:r>
        </a:p>
      </dgm:t>
    </dgm:pt>
    <dgm:pt modelId="{61B9C140-6415-498E-B58B-41D6CE42C447}" type="parTrans" cxnId="{7D1D19E0-0417-459F-91A1-DB8DF45E6E36}">
      <dgm:prSet/>
      <dgm:spPr/>
      <dgm:t>
        <a:bodyPr/>
        <a:lstStyle/>
        <a:p>
          <a:endParaRPr lang="en-US"/>
        </a:p>
      </dgm:t>
    </dgm:pt>
    <dgm:pt modelId="{07EA2457-DFFE-4A50-9D06-E2841D4A1A59}" type="sibTrans" cxnId="{7D1D19E0-0417-459F-91A1-DB8DF45E6E36}">
      <dgm:prSet/>
      <dgm:spPr/>
      <dgm:t>
        <a:bodyPr/>
        <a:lstStyle/>
        <a:p>
          <a:endParaRPr lang="en-US"/>
        </a:p>
      </dgm:t>
    </dgm:pt>
    <dgm:pt modelId="{24B03FD4-E8B7-4472-8E00-27D4F3104141}">
      <dgm:prSet/>
      <dgm:spPr/>
      <dgm:t>
        <a:bodyPr/>
        <a:lstStyle/>
        <a:p>
          <a:r>
            <a:rPr lang="en-US"/>
            <a:t>Less risk of medical errors and harm</a:t>
          </a:r>
        </a:p>
      </dgm:t>
    </dgm:pt>
    <dgm:pt modelId="{A71B9302-6990-4455-960B-5164C98A4512}" type="parTrans" cxnId="{513C7A57-1020-4E6B-9F8E-100FBC819585}">
      <dgm:prSet/>
      <dgm:spPr/>
      <dgm:t>
        <a:bodyPr/>
        <a:lstStyle/>
        <a:p>
          <a:endParaRPr lang="en-US"/>
        </a:p>
      </dgm:t>
    </dgm:pt>
    <dgm:pt modelId="{E83578E1-00C6-4395-A866-C90572A2CBB9}" type="sibTrans" cxnId="{513C7A57-1020-4E6B-9F8E-100FBC819585}">
      <dgm:prSet/>
      <dgm:spPr/>
      <dgm:t>
        <a:bodyPr/>
        <a:lstStyle/>
        <a:p>
          <a:endParaRPr lang="en-US"/>
        </a:p>
      </dgm:t>
    </dgm:pt>
    <dgm:pt modelId="{F6C6B325-E925-4DD6-92AF-9884A43B75F6}">
      <dgm:prSet/>
      <dgm:spPr/>
      <dgm:t>
        <a:bodyPr/>
        <a:lstStyle/>
        <a:p>
          <a:r>
            <a:rPr lang="en-US"/>
            <a:t>Fewer complications and costs associated with care</a:t>
          </a:r>
        </a:p>
      </dgm:t>
    </dgm:pt>
    <dgm:pt modelId="{152865DC-11AC-49A7-B65B-8C9EC20DE929}" type="parTrans" cxnId="{15E260C6-88DD-492A-926E-DB0AD359CF95}">
      <dgm:prSet/>
      <dgm:spPr/>
      <dgm:t>
        <a:bodyPr/>
        <a:lstStyle/>
        <a:p>
          <a:endParaRPr lang="en-US"/>
        </a:p>
      </dgm:t>
    </dgm:pt>
    <dgm:pt modelId="{2EDE2658-9652-455C-B639-EC7F8061841A}" type="sibTrans" cxnId="{15E260C6-88DD-492A-926E-DB0AD359CF95}">
      <dgm:prSet/>
      <dgm:spPr/>
      <dgm:t>
        <a:bodyPr/>
        <a:lstStyle/>
        <a:p>
          <a:endParaRPr lang="en-US"/>
        </a:p>
      </dgm:t>
    </dgm:pt>
    <dgm:pt modelId="{ADA58E3E-86E7-40CA-AC23-0899AD5E8C67}">
      <dgm:prSet/>
      <dgm:spPr/>
      <dgm:t>
        <a:bodyPr/>
        <a:lstStyle/>
        <a:p>
          <a:r>
            <a:rPr lang="en-US"/>
            <a:t>Greater confidence in hospital</a:t>
          </a:r>
        </a:p>
      </dgm:t>
    </dgm:pt>
    <dgm:pt modelId="{29C32261-2803-43CE-9011-1245272B3ED3}" type="parTrans" cxnId="{B0E8F0BA-1252-40CA-ABAF-F2CBEF63C3B1}">
      <dgm:prSet/>
      <dgm:spPr/>
      <dgm:t>
        <a:bodyPr/>
        <a:lstStyle/>
        <a:p>
          <a:endParaRPr lang="en-US"/>
        </a:p>
      </dgm:t>
    </dgm:pt>
    <dgm:pt modelId="{70349E8A-B9BA-4DCD-B7DF-FD6D2F281282}" type="sibTrans" cxnId="{B0E8F0BA-1252-40CA-ABAF-F2CBEF63C3B1}">
      <dgm:prSet/>
      <dgm:spPr/>
      <dgm:t>
        <a:bodyPr/>
        <a:lstStyle/>
        <a:p>
          <a:endParaRPr lang="en-US"/>
        </a:p>
      </dgm:t>
    </dgm:pt>
    <dgm:pt modelId="{D14CF9CD-73CE-4D23-ADE6-96B67A60F447}">
      <dgm:prSet/>
      <dgm:spPr/>
      <dgm:t>
        <a:bodyPr/>
        <a:lstStyle/>
        <a:p>
          <a:r>
            <a:rPr lang="en-US"/>
            <a:t>Hospital</a:t>
          </a:r>
        </a:p>
      </dgm:t>
    </dgm:pt>
    <dgm:pt modelId="{6E3FA0FA-B327-4631-A3E9-C4F8512C86E8}" type="parTrans" cxnId="{26EF119B-4ED3-4C51-84DB-D88F4B2B31A3}">
      <dgm:prSet/>
      <dgm:spPr/>
      <dgm:t>
        <a:bodyPr/>
        <a:lstStyle/>
        <a:p>
          <a:endParaRPr lang="en-US"/>
        </a:p>
      </dgm:t>
    </dgm:pt>
    <dgm:pt modelId="{C6BAD567-896C-41AB-8820-E2B007B94CFF}" type="sibTrans" cxnId="{26EF119B-4ED3-4C51-84DB-D88F4B2B31A3}">
      <dgm:prSet/>
      <dgm:spPr/>
      <dgm:t>
        <a:bodyPr/>
        <a:lstStyle/>
        <a:p>
          <a:endParaRPr lang="en-US"/>
        </a:p>
      </dgm:t>
    </dgm:pt>
    <dgm:pt modelId="{CB3EFD70-A9F1-4483-8EC8-D43BB32C88DC}">
      <dgm:prSet/>
      <dgm:spPr/>
      <dgm:t>
        <a:bodyPr/>
        <a:lstStyle/>
        <a:p>
          <a:r>
            <a:rPr lang="en-US"/>
            <a:t>Fewer resources taken from direct care of patients to manage incident reports</a:t>
          </a:r>
        </a:p>
      </dgm:t>
    </dgm:pt>
    <dgm:pt modelId="{65239766-E305-43B1-83D6-75DBCCA3752E}" type="parTrans" cxnId="{D960CBCF-FBBB-4460-ADDC-C74C44A485AA}">
      <dgm:prSet/>
      <dgm:spPr/>
      <dgm:t>
        <a:bodyPr/>
        <a:lstStyle/>
        <a:p>
          <a:endParaRPr lang="en-US"/>
        </a:p>
      </dgm:t>
    </dgm:pt>
    <dgm:pt modelId="{236DA3CB-9F44-42CD-9A89-D8E899DA8FC1}" type="sibTrans" cxnId="{D960CBCF-FBBB-4460-ADDC-C74C44A485AA}">
      <dgm:prSet/>
      <dgm:spPr/>
      <dgm:t>
        <a:bodyPr/>
        <a:lstStyle/>
        <a:p>
          <a:endParaRPr lang="en-US"/>
        </a:p>
      </dgm:t>
    </dgm:pt>
    <dgm:pt modelId="{677A8A81-FBA3-45FB-9B43-CCDC7ABD34EB}">
      <dgm:prSet/>
      <dgm:spPr/>
      <dgm:t>
        <a:bodyPr/>
        <a:lstStyle/>
        <a:p>
          <a:r>
            <a:rPr lang="en-US"/>
            <a:t>Fewer losses associated with the consequences of Never Events</a:t>
          </a:r>
        </a:p>
      </dgm:t>
    </dgm:pt>
    <dgm:pt modelId="{6B1FFC56-0C7E-4286-8CF2-B3CD20ED9E2F}" type="parTrans" cxnId="{0FC59114-B622-4833-B21B-782EC4AC9F40}">
      <dgm:prSet/>
      <dgm:spPr/>
      <dgm:t>
        <a:bodyPr/>
        <a:lstStyle/>
        <a:p>
          <a:endParaRPr lang="en-US"/>
        </a:p>
      </dgm:t>
    </dgm:pt>
    <dgm:pt modelId="{5029FE0D-ADC4-484E-A623-BB6B6EDB277F}" type="sibTrans" cxnId="{0FC59114-B622-4833-B21B-782EC4AC9F40}">
      <dgm:prSet/>
      <dgm:spPr/>
      <dgm:t>
        <a:bodyPr/>
        <a:lstStyle/>
        <a:p>
          <a:endParaRPr lang="en-US"/>
        </a:p>
      </dgm:t>
    </dgm:pt>
    <dgm:pt modelId="{42782646-21B7-4F5F-BEC2-E3E28E59D4B1}">
      <dgm:prSet/>
      <dgm:spPr/>
      <dgm:t>
        <a:bodyPr/>
        <a:lstStyle/>
        <a:p>
          <a:r>
            <a:rPr lang="en-US"/>
            <a:t>Fewer stories that can harm the hospital's reputation in the community</a:t>
          </a:r>
        </a:p>
      </dgm:t>
    </dgm:pt>
    <dgm:pt modelId="{7C1561E0-B7D2-4B51-8FCF-C4FA0DD69B5C}" type="parTrans" cxnId="{337CEEDA-2E9E-489C-97F7-6E8ACFD6AAF9}">
      <dgm:prSet/>
      <dgm:spPr/>
      <dgm:t>
        <a:bodyPr/>
        <a:lstStyle/>
        <a:p>
          <a:endParaRPr lang="en-US"/>
        </a:p>
      </dgm:t>
    </dgm:pt>
    <dgm:pt modelId="{4FB5D0CB-BE31-4814-BE51-CC8E469766EF}" type="sibTrans" cxnId="{337CEEDA-2E9E-489C-97F7-6E8ACFD6AAF9}">
      <dgm:prSet/>
      <dgm:spPr/>
      <dgm:t>
        <a:bodyPr/>
        <a:lstStyle/>
        <a:p>
          <a:endParaRPr lang="en-US"/>
        </a:p>
      </dgm:t>
    </dgm:pt>
    <dgm:pt modelId="{533B52CB-48DB-4E59-A721-2E4EF7153915}">
      <dgm:prSet/>
      <dgm:spPr/>
      <dgm:t>
        <a:bodyPr/>
        <a:lstStyle/>
        <a:p>
          <a:r>
            <a:rPr lang="en-US"/>
            <a:t>Improved survey outcomes</a:t>
          </a:r>
        </a:p>
      </dgm:t>
    </dgm:pt>
    <dgm:pt modelId="{3835363F-51A5-4F70-B20E-F7827979C856}" type="parTrans" cxnId="{C38DE08F-E746-4179-BF4E-7AEB20FA7182}">
      <dgm:prSet/>
      <dgm:spPr/>
      <dgm:t>
        <a:bodyPr/>
        <a:lstStyle/>
        <a:p>
          <a:endParaRPr lang="en-US"/>
        </a:p>
      </dgm:t>
    </dgm:pt>
    <dgm:pt modelId="{450442FE-896C-4F6D-8723-245C50F27FB3}" type="sibTrans" cxnId="{C38DE08F-E746-4179-BF4E-7AEB20FA7182}">
      <dgm:prSet/>
      <dgm:spPr/>
      <dgm:t>
        <a:bodyPr/>
        <a:lstStyle/>
        <a:p>
          <a:endParaRPr lang="en-US"/>
        </a:p>
      </dgm:t>
    </dgm:pt>
    <dgm:pt modelId="{02439289-9BE3-4C41-9BCA-C06DC62172B0}">
      <dgm:prSet/>
      <dgm:spPr/>
      <dgm:t>
        <a:bodyPr/>
        <a:lstStyle/>
        <a:p>
          <a:r>
            <a:rPr lang="en-US"/>
            <a:t>Workforce</a:t>
          </a:r>
        </a:p>
      </dgm:t>
    </dgm:pt>
    <dgm:pt modelId="{B8E5AB5D-4A05-488C-8CEB-70F606E3D0D9}" type="parTrans" cxnId="{5C60D310-1AFD-4F95-821C-9DC30B5703FB}">
      <dgm:prSet/>
      <dgm:spPr/>
      <dgm:t>
        <a:bodyPr/>
        <a:lstStyle/>
        <a:p>
          <a:endParaRPr lang="en-US"/>
        </a:p>
      </dgm:t>
    </dgm:pt>
    <dgm:pt modelId="{668E6BFE-7ED2-4340-BE62-6E526ADDB375}" type="sibTrans" cxnId="{5C60D310-1AFD-4F95-821C-9DC30B5703FB}">
      <dgm:prSet/>
      <dgm:spPr/>
      <dgm:t>
        <a:bodyPr/>
        <a:lstStyle/>
        <a:p>
          <a:endParaRPr lang="en-US"/>
        </a:p>
      </dgm:t>
    </dgm:pt>
    <dgm:pt modelId="{2561804E-D346-45B6-ACEB-B94FDA2C3E06}">
      <dgm:prSet/>
      <dgm:spPr/>
      <dgm:t>
        <a:bodyPr/>
        <a:lstStyle/>
        <a:p>
          <a:pPr rtl="0"/>
          <a:r>
            <a:rPr lang="en-US">
              <a:latin typeface="Neue Haas Grotesk Text Pro"/>
            </a:rPr>
            <a:t>Improved collaboration between departments and staff bringing issues to closure</a:t>
          </a:r>
          <a:endParaRPr lang="en-US"/>
        </a:p>
      </dgm:t>
    </dgm:pt>
    <dgm:pt modelId="{50B3473E-BF7F-4307-89DD-8669095ECA1E}" type="parTrans" cxnId="{C2A4D049-F967-42FF-B3FA-C947BA8F8701}">
      <dgm:prSet/>
      <dgm:spPr/>
      <dgm:t>
        <a:bodyPr/>
        <a:lstStyle/>
        <a:p>
          <a:endParaRPr lang="en-US"/>
        </a:p>
      </dgm:t>
    </dgm:pt>
    <dgm:pt modelId="{D564A5FC-E7AE-48B2-B518-9B2B025E4726}" type="sibTrans" cxnId="{C2A4D049-F967-42FF-B3FA-C947BA8F8701}">
      <dgm:prSet/>
      <dgm:spPr/>
      <dgm:t>
        <a:bodyPr/>
        <a:lstStyle/>
        <a:p>
          <a:endParaRPr lang="en-US"/>
        </a:p>
      </dgm:t>
    </dgm:pt>
    <dgm:pt modelId="{73DA8C4A-99F4-4B78-AD73-A45782A2A058}">
      <dgm:prSet/>
      <dgm:spPr/>
      <dgm:t>
        <a:bodyPr/>
        <a:lstStyle/>
        <a:p>
          <a:r>
            <a:rPr lang="en-US"/>
            <a:t>More time available for direct patient care</a:t>
          </a:r>
        </a:p>
      </dgm:t>
    </dgm:pt>
    <dgm:pt modelId="{0B79602D-8BFE-44FA-8E5E-C627B56A20FE}" type="parTrans" cxnId="{BE52558D-A710-49DE-94EC-9EAABE0D9985}">
      <dgm:prSet/>
      <dgm:spPr/>
      <dgm:t>
        <a:bodyPr/>
        <a:lstStyle/>
        <a:p>
          <a:endParaRPr lang="en-US"/>
        </a:p>
      </dgm:t>
    </dgm:pt>
    <dgm:pt modelId="{C86A37C2-52C7-4DE0-B27E-D7A3D5118C11}" type="sibTrans" cxnId="{BE52558D-A710-49DE-94EC-9EAABE0D9985}">
      <dgm:prSet/>
      <dgm:spPr/>
      <dgm:t>
        <a:bodyPr/>
        <a:lstStyle/>
        <a:p>
          <a:endParaRPr lang="en-US"/>
        </a:p>
      </dgm:t>
    </dgm:pt>
    <dgm:pt modelId="{CB31D4D2-D488-4BC9-9F73-E3058B8ADC77}">
      <dgm:prSet/>
      <dgm:spPr/>
      <dgm:t>
        <a:bodyPr/>
        <a:lstStyle/>
        <a:p>
          <a:r>
            <a:rPr lang="en-US"/>
            <a:t>Easier process for reporting risks as great catches and near misses</a:t>
          </a:r>
        </a:p>
      </dgm:t>
    </dgm:pt>
    <dgm:pt modelId="{C8DAFF6E-754F-47C9-BB0A-0A2C3429729A}" type="parTrans" cxnId="{3D072260-9024-4C8C-BB3C-C8E949AD13A1}">
      <dgm:prSet/>
      <dgm:spPr/>
      <dgm:t>
        <a:bodyPr/>
        <a:lstStyle/>
        <a:p>
          <a:endParaRPr lang="en-US"/>
        </a:p>
      </dgm:t>
    </dgm:pt>
    <dgm:pt modelId="{1CF84671-4541-485E-9DBE-09EF5B6A4D8C}" type="sibTrans" cxnId="{3D072260-9024-4C8C-BB3C-C8E949AD13A1}">
      <dgm:prSet/>
      <dgm:spPr/>
      <dgm:t>
        <a:bodyPr/>
        <a:lstStyle/>
        <a:p>
          <a:endParaRPr lang="en-US"/>
        </a:p>
      </dgm:t>
    </dgm:pt>
    <dgm:pt modelId="{EDC7A8B2-758D-407A-9A87-E5F6660A0F41}">
      <dgm:prSet/>
      <dgm:spPr/>
      <dgm:t>
        <a:bodyPr/>
        <a:lstStyle/>
        <a:p>
          <a:r>
            <a:rPr lang="en-US"/>
            <a:t>Community-at-Large</a:t>
          </a:r>
        </a:p>
      </dgm:t>
    </dgm:pt>
    <dgm:pt modelId="{C2D2DA91-D689-4C51-AAA4-49629A201267}" type="parTrans" cxnId="{E2A23C7C-90CE-42BD-AC91-287E45650F43}">
      <dgm:prSet/>
      <dgm:spPr/>
      <dgm:t>
        <a:bodyPr/>
        <a:lstStyle/>
        <a:p>
          <a:endParaRPr lang="en-US"/>
        </a:p>
      </dgm:t>
    </dgm:pt>
    <dgm:pt modelId="{B2170B86-B733-4F65-9083-01F94FD9EA57}" type="sibTrans" cxnId="{E2A23C7C-90CE-42BD-AC91-287E45650F43}">
      <dgm:prSet/>
      <dgm:spPr/>
      <dgm:t>
        <a:bodyPr/>
        <a:lstStyle/>
        <a:p>
          <a:endParaRPr lang="en-US"/>
        </a:p>
      </dgm:t>
    </dgm:pt>
    <dgm:pt modelId="{E62662EE-4D31-4A55-BBD6-964B06238B0E}">
      <dgm:prSet/>
      <dgm:spPr/>
      <dgm:t>
        <a:bodyPr/>
        <a:lstStyle/>
        <a:p>
          <a:r>
            <a:rPr lang="en-US"/>
            <a:t>Stronger confidence in hospital driven by fewer stories of error and harm</a:t>
          </a:r>
        </a:p>
      </dgm:t>
    </dgm:pt>
    <dgm:pt modelId="{543E2394-6A8D-4E42-A4A6-F38F075819F2}" type="parTrans" cxnId="{74ED2888-D30F-40B0-ACF2-D507B3502EE6}">
      <dgm:prSet/>
      <dgm:spPr/>
      <dgm:t>
        <a:bodyPr/>
        <a:lstStyle/>
        <a:p>
          <a:endParaRPr lang="en-US"/>
        </a:p>
      </dgm:t>
    </dgm:pt>
    <dgm:pt modelId="{7F6B201A-7EB5-4DEA-8BB4-82EFD6563E69}" type="sibTrans" cxnId="{74ED2888-D30F-40B0-ACF2-D507B3502EE6}">
      <dgm:prSet/>
      <dgm:spPr/>
      <dgm:t>
        <a:bodyPr/>
        <a:lstStyle/>
        <a:p>
          <a:endParaRPr lang="en-US"/>
        </a:p>
      </dgm:t>
    </dgm:pt>
    <dgm:pt modelId="{9FB4C38C-9CCA-4240-B206-FA9C656C4318}" type="pres">
      <dgm:prSet presAssocID="{78D49736-6B79-4CB1-AE3F-B9E08E1E702F}" presName="linear" presStyleCnt="0">
        <dgm:presLayoutVars>
          <dgm:animLvl val="lvl"/>
          <dgm:resizeHandles val="exact"/>
        </dgm:presLayoutVars>
      </dgm:prSet>
      <dgm:spPr/>
    </dgm:pt>
    <dgm:pt modelId="{BBBF3AA6-420F-47E2-B6CF-9F26EA90F0D9}" type="pres">
      <dgm:prSet presAssocID="{08C73E2D-C841-4FAE-8D48-DF70EAEC8AA0}" presName="parentText" presStyleLbl="node1" presStyleIdx="0" presStyleCnt="4">
        <dgm:presLayoutVars>
          <dgm:chMax val="0"/>
          <dgm:bulletEnabled val="1"/>
        </dgm:presLayoutVars>
      </dgm:prSet>
      <dgm:spPr/>
    </dgm:pt>
    <dgm:pt modelId="{946FC36A-BDD2-4FEA-AE24-2FFDD3C359BC}" type="pres">
      <dgm:prSet presAssocID="{08C73E2D-C841-4FAE-8D48-DF70EAEC8AA0}" presName="childText" presStyleLbl="revTx" presStyleIdx="0" presStyleCnt="4">
        <dgm:presLayoutVars>
          <dgm:bulletEnabled val="1"/>
        </dgm:presLayoutVars>
      </dgm:prSet>
      <dgm:spPr/>
    </dgm:pt>
    <dgm:pt modelId="{5A30A74E-77ED-4808-B5AE-FC11F384A7D9}" type="pres">
      <dgm:prSet presAssocID="{D14CF9CD-73CE-4D23-ADE6-96B67A60F447}" presName="parentText" presStyleLbl="node1" presStyleIdx="1" presStyleCnt="4">
        <dgm:presLayoutVars>
          <dgm:chMax val="0"/>
          <dgm:bulletEnabled val="1"/>
        </dgm:presLayoutVars>
      </dgm:prSet>
      <dgm:spPr/>
    </dgm:pt>
    <dgm:pt modelId="{AD2EC327-5DCC-4350-B4A8-3365B4E15CBD}" type="pres">
      <dgm:prSet presAssocID="{D14CF9CD-73CE-4D23-ADE6-96B67A60F447}" presName="childText" presStyleLbl="revTx" presStyleIdx="1" presStyleCnt="4">
        <dgm:presLayoutVars>
          <dgm:bulletEnabled val="1"/>
        </dgm:presLayoutVars>
      </dgm:prSet>
      <dgm:spPr/>
    </dgm:pt>
    <dgm:pt modelId="{6E1280B0-2897-42D6-AFE3-E061EA5D6893}" type="pres">
      <dgm:prSet presAssocID="{02439289-9BE3-4C41-9BCA-C06DC62172B0}" presName="parentText" presStyleLbl="node1" presStyleIdx="2" presStyleCnt="4">
        <dgm:presLayoutVars>
          <dgm:chMax val="0"/>
          <dgm:bulletEnabled val="1"/>
        </dgm:presLayoutVars>
      </dgm:prSet>
      <dgm:spPr/>
    </dgm:pt>
    <dgm:pt modelId="{38C3F6D3-7B33-42CE-AC9F-637BC1D6A08F}" type="pres">
      <dgm:prSet presAssocID="{02439289-9BE3-4C41-9BCA-C06DC62172B0}" presName="childText" presStyleLbl="revTx" presStyleIdx="2" presStyleCnt="4">
        <dgm:presLayoutVars>
          <dgm:bulletEnabled val="1"/>
        </dgm:presLayoutVars>
      </dgm:prSet>
      <dgm:spPr/>
    </dgm:pt>
    <dgm:pt modelId="{26066606-D717-4D8C-91FA-4C85655FFAF5}" type="pres">
      <dgm:prSet presAssocID="{EDC7A8B2-758D-407A-9A87-E5F6660A0F41}" presName="parentText" presStyleLbl="node1" presStyleIdx="3" presStyleCnt="4">
        <dgm:presLayoutVars>
          <dgm:chMax val="0"/>
          <dgm:bulletEnabled val="1"/>
        </dgm:presLayoutVars>
      </dgm:prSet>
      <dgm:spPr/>
    </dgm:pt>
    <dgm:pt modelId="{6E4983FF-CEA7-43AF-8F57-4122B01D5F60}" type="pres">
      <dgm:prSet presAssocID="{EDC7A8B2-758D-407A-9A87-E5F6660A0F41}" presName="childText" presStyleLbl="revTx" presStyleIdx="3" presStyleCnt="4">
        <dgm:presLayoutVars>
          <dgm:bulletEnabled val="1"/>
        </dgm:presLayoutVars>
      </dgm:prSet>
      <dgm:spPr/>
    </dgm:pt>
  </dgm:ptLst>
  <dgm:cxnLst>
    <dgm:cxn modelId="{5C60D310-1AFD-4F95-821C-9DC30B5703FB}" srcId="{78D49736-6B79-4CB1-AE3F-B9E08E1E702F}" destId="{02439289-9BE3-4C41-9BCA-C06DC62172B0}" srcOrd="2" destOrd="0" parTransId="{B8E5AB5D-4A05-488C-8CEB-70F606E3D0D9}" sibTransId="{668E6BFE-7ED2-4340-BE62-6E526ADDB375}"/>
    <dgm:cxn modelId="{0FC59114-B622-4833-B21B-782EC4AC9F40}" srcId="{D14CF9CD-73CE-4D23-ADE6-96B67A60F447}" destId="{677A8A81-FBA3-45FB-9B43-CCDC7ABD34EB}" srcOrd="1" destOrd="0" parTransId="{6B1FFC56-0C7E-4286-8CF2-B3CD20ED9E2F}" sibTransId="{5029FE0D-ADC4-484E-A623-BB6B6EDB277F}"/>
    <dgm:cxn modelId="{00194715-0320-46B8-BF01-3DBD15F14389}" type="presOf" srcId="{73DA8C4A-99F4-4B78-AD73-A45782A2A058}" destId="{38C3F6D3-7B33-42CE-AC9F-637BC1D6A08F}" srcOrd="0" destOrd="1" presId="urn:microsoft.com/office/officeart/2005/8/layout/vList2"/>
    <dgm:cxn modelId="{7A22052A-401A-4808-A09D-4315FAA4C8AE}" type="presOf" srcId="{08C73E2D-C841-4FAE-8D48-DF70EAEC8AA0}" destId="{BBBF3AA6-420F-47E2-B6CF-9F26EA90F0D9}" srcOrd="0" destOrd="0" presId="urn:microsoft.com/office/officeart/2005/8/layout/vList2"/>
    <dgm:cxn modelId="{3D072260-9024-4C8C-BB3C-C8E949AD13A1}" srcId="{02439289-9BE3-4C41-9BCA-C06DC62172B0}" destId="{CB31D4D2-D488-4BC9-9F73-E3058B8ADC77}" srcOrd="2" destOrd="0" parTransId="{C8DAFF6E-754F-47C9-BB0A-0A2C3429729A}" sibTransId="{1CF84671-4541-485E-9DBE-09EF5B6A4D8C}"/>
    <dgm:cxn modelId="{9F072B68-123B-42C0-A988-E6F23FAD3F57}" type="presOf" srcId="{78D49736-6B79-4CB1-AE3F-B9E08E1E702F}" destId="{9FB4C38C-9CCA-4240-B206-FA9C656C4318}" srcOrd="0" destOrd="0" presId="urn:microsoft.com/office/officeart/2005/8/layout/vList2"/>
    <dgm:cxn modelId="{C2A4D049-F967-42FF-B3FA-C947BA8F8701}" srcId="{02439289-9BE3-4C41-9BCA-C06DC62172B0}" destId="{2561804E-D346-45B6-ACEB-B94FDA2C3E06}" srcOrd="0" destOrd="0" parTransId="{50B3473E-BF7F-4307-89DD-8669095ECA1E}" sibTransId="{D564A5FC-E7AE-48B2-B518-9B2B025E4726}"/>
    <dgm:cxn modelId="{A03CB472-1A32-4BBE-ABC6-CCFB9A728FDC}" type="presOf" srcId="{2561804E-D346-45B6-ACEB-B94FDA2C3E06}" destId="{38C3F6D3-7B33-42CE-AC9F-637BC1D6A08F}" srcOrd="0" destOrd="0" presId="urn:microsoft.com/office/officeart/2005/8/layout/vList2"/>
    <dgm:cxn modelId="{82727557-723F-46B4-BBD0-4258EAFD2151}" type="presOf" srcId="{02439289-9BE3-4C41-9BCA-C06DC62172B0}" destId="{6E1280B0-2897-42D6-AFE3-E061EA5D6893}" srcOrd="0" destOrd="0" presId="urn:microsoft.com/office/officeart/2005/8/layout/vList2"/>
    <dgm:cxn modelId="{513C7A57-1020-4E6B-9F8E-100FBC819585}" srcId="{08C73E2D-C841-4FAE-8D48-DF70EAEC8AA0}" destId="{24B03FD4-E8B7-4472-8E00-27D4F3104141}" srcOrd="0" destOrd="0" parTransId="{A71B9302-6990-4455-960B-5164C98A4512}" sibTransId="{E83578E1-00C6-4395-A866-C90572A2CBB9}"/>
    <dgm:cxn modelId="{F8A11178-A1EE-4B46-ABB3-BB2366A84C22}" type="presOf" srcId="{ADA58E3E-86E7-40CA-AC23-0899AD5E8C67}" destId="{946FC36A-BDD2-4FEA-AE24-2FFDD3C359BC}" srcOrd="0" destOrd="2" presId="urn:microsoft.com/office/officeart/2005/8/layout/vList2"/>
    <dgm:cxn modelId="{F2F67C7B-5520-4AD5-B569-04E42D8CA9AF}" type="presOf" srcId="{24B03FD4-E8B7-4472-8E00-27D4F3104141}" destId="{946FC36A-BDD2-4FEA-AE24-2FFDD3C359BC}" srcOrd="0" destOrd="0" presId="urn:microsoft.com/office/officeart/2005/8/layout/vList2"/>
    <dgm:cxn modelId="{E2A23C7C-90CE-42BD-AC91-287E45650F43}" srcId="{78D49736-6B79-4CB1-AE3F-B9E08E1E702F}" destId="{EDC7A8B2-758D-407A-9A87-E5F6660A0F41}" srcOrd="3" destOrd="0" parTransId="{C2D2DA91-D689-4C51-AAA4-49629A201267}" sibTransId="{B2170B86-B733-4F65-9083-01F94FD9EA57}"/>
    <dgm:cxn modelId="{74ED2888-D30F-40B0-ACF2-D507B3502EE6}" srcId="{EDC7A8B2-758D-407A-9A87-E5F6660A0F41}" destId="{E62662EE-4D31-4A55-BBD6-964B06238B0E}" srcOrd="0" destOrd="0" parTransId="{543E2394-6A8D-4E42-A4A6-F38F075819F2}" sibTransId="{7F6B201A-7EB5-4DEA-8BB4-82EFD6563E69}"/>
    <dgm:cxn modelId="{BE52558D-A710-49DE-94EC-9EAABE0D9985}" srcId="{02439289-9BE3-4C41-9BCA-C06DC62172B0}" destId="{73DA8C4A-99F4-4B78-AD73-A45782A2A058}" srcOrd="1" destOrd="0" parTransId="{0B79602D-8BFE-44FA-8E5E-C627B56A20FE}" sibTransId="{C86A37C2-52C7-4DE0-B27E-D7A3D5118C11}"/>
    <dgm:cxn modelId="{C38DE08F-E746-4179-BF4E-7AEB20FA7182}" srcId="{D14CF9CD-73CE-4D23-ADE6-96B67A60F447}" destId="{533B52CB-48DB-4E59-A721-2E4EF7153915}" srcOrd="3" destOrd="0" parTransId="{3835363F-51A5-4F70-B20E-F7827979C856}" sibTransId="{450442FE-896C-4F6D-8723-245C50F27FB3}"/>
    <dgm:cxn modelId="{26EF119B-4ED3-4C51-84DB-D88F4B2B31A3}" srcId="{78D49736-6B79-4CB1-AE3F-B9E08E1E702F}" destId="{D14CF9CD-73CE-4D23-ADE6-96B67A60F447}" srcOrd="1" destOrd="0" parTransId="{6E3FA0FA-B327-4631-A3E9-C4F8512C86E8}" sibTransId="{C6BAD567-896C-41AB-8820-E2B007B94CFF}"/>
    <dgm:cxn modelId="{02A531AB-ECA4-4411-A9EA-5A92B62DD066}" type="presOf" srcId="{CB3EFD70-A9F1-4483-8EC8-D43BB32C88DC}" destId="{AD2EC327-5DCC-4350-B4A8-3365B4E15CBD}" srcOrd="0" destOrd="0" presId="urn:microsoft.com/office/officeart/2005/8/layout/vList2"/>
    <dgm:cxn modelId="{B0E8F0BA-1252-40CA-ABAF-F2CBEF63C3B1}" srcId="{08C73E2D-C841-4FAE-8D48-DF70EAEC8AA0}" destId="{ADA58E3E-86E7-40CA-AC23-0899AD5E8C67}" srcOrd="2" destOrd="0" parTransId="{29C32261-2803-43CE-9011-1245272B3ED3}" sibTransId="{70349E8A-B9BA-4DCD-B7DF-FD6D2F281282}"/>
    <dgm:cxn modelId="{15E260C6-88DD-492A-926E-DB0AD359CF95}" srcId="{08C73E2D-C841-4FAE-8D48-DF70EAEC8AA0}" destId="{F6C6B325-E925-4DD6-92AF-9884A43B75F6}" srcOrd="1" destOrd="0" parTransId="{152865DC-11AC-49A7-B65B-8C9EC20DE929}" sibTransId="{2EDE2658-9652-455C-B639-EC7F8061841A}"/>
    <dgm:cxn modelId="{3AACE2C7-9799-48C4-B0C7-76E24B03ECE3}" type="presOf" srcId="{677A8A81-FBA3-45FB-9B43-CCDC7ABD34EB}" destId="{AD2EC327-5DCC-4350-B4A8-3365B4E15CBD}" srcOrd="0" destOrd="1" presId="urn:microsoft.com/office/officeart/2005/8/layout/vList2"/>
    <dgm:cxn modelId="{3CDA2AC8-6769-4B63-8E35-46D4BACE9669}" type="presOf" srcId="{E62662EE-4D31-4A55-BBD6-964B06238B0E}" destId="{6E4983FF-CEA7-43AF-8F57-4122B01D5F60}" srcOrd="0" destOrd="0" presId="urn:microsoft.com/office/officeart/2005/8/layout/vList2"/>
    <dgm:cxn modelId="{D960CBCF-FBBB-4460-ADDC-C74C44A485AA}" srcId="{D14CF9CD-73CE-4D23-ADE6-96B67A60F447}" destId="{CB3EFD70-A9F1-4483-8EC8-D43BB32C88DC}" srcOrd="0" destOrd="0" parTransId="{65239766-E305-43B1-83D6-75DBCCA3752E}" sibTransId="{236DA3CB-9F44-42CD-9A89-D8E899DA8FC1}"/>
    <dgm:cxn modelId="{39F72DD2-140F-4F88-B862-17A58023D928}" type="presOf" srcId="{F6C6B325-E925-4DD6-92AF-9884A43B75F6}" destId="{946FC36A-BDD2-4FEA-AE24-2FFDD3C359BC}" srcOrd="0" destOrd="1" presId="urn:microsoft.com/office/officeart/2005/8/layout/vList2"/>
    <dgm:cxn modelId="{17BACED5-D108-474A-ADBC-6F523DE09BE3}" type="presOf" srcId="{EDC7A8B2-758D-407A-9A87-E5F6660A0F41}" destId="{26066606-D717-4D8C-91FA-4C85655FFAF5}" srcOrd="0" destOrd="0" presId="urn:microsoft.com/office/officeart/2005/8/layout/vList2"/>
    <dgm:cxn modelId="{337CEEDA-2E9E-489C-97F7-6E8ACFD6AAF9}" srcId="{D14CF9CD-73CE-4D23-ADE6-96B67A60F447}" destId="{42782646-21B7-4F5F-BEC2-E3E28E59D4B1}" srcOrd="2" destOrd="0" parTransId="{7C1561E0-B7D2-4B51-8FCF-C4FA0DD69B5C}" sibTransId="{4FB5D0CB-BE31-4814-BE51-CC8E469766EF}"/>
    <dgm:cxn modelId="{7D1D19E0-0417-459F-91A1-DB8DF45E6E36}" srcId="{78D49736-6B79-4CB1-AE3F-B9E08E1E702F}" destId="{08C73E2D-C841-4FAE-8D48-DF70EAEC8AA0}" srcOrd="0" destOrd="0" parTransId="{61B9C140-6415-498E-B58B-41D6CE42C447}" sibTransId="{07EA2457-DFFE-4A50-9D06-E2841D4A1A59}"/>
    <dgm:cxn modelId="{93A0AEE3-E509-4A8C-A674-B05B73EAA327}" type="presOf" srcId="{533B52CB-48DB-4E59-A721-2E4EF7153915}" destId="{AD2EC327-5DCC-4350-B4A8-3365B4E15CBD}" srcOrd="0" destOrd="3" presId="urn:microsoft.com/office/officeart/2005/8/layout/vList2"/>
    <dgm:cxn modelId="{1BD9FFE8-91E7-42CA-8565-6B6E256845F1}" type="presOf" srcId="{D14CF9CD-73CE-4D23-ADE6-96B67A60F447}" destId="{5A30A74E-77ED-4808-B5AE-FC11F384A7D9}" srcOrd="0" destOrd="0" presId="urn:microsoft.com/office/officeart/2005/8/layout/vList2"/>
    <dgm:cxn modelId="{81FCA4F1-C5A9-470F-88A5-085210B2E623}" type="presOf" srcId="{CB31D4D2-D488-4BC9-9F73-E3058B8ADC77}" destId="{38C3F6D3-7B33-42CE-AC9F-637BC1D6A08F}" srcOrd="0" destOrd="2" presId="urn:microsoft.com/office/officeart/2005/8/layout/vList2"/>
    <dgm:cxn modelId="{ADCE39F9-9806-412A-9B58-94895646378A}" type="presOf" srcId="{42782646-21B7-4F5F-BEC2-E3E28E59D4B1}" destId="{AD2EC327-5DCC-4350-B4A8-3365B4E15CBD}" srcOrd="0" destOrd="2" presId="urn:microsoft.com/office/officeart/2005/8/layout/vList2"/>
    <dgm:cxn modelId="{3DA0C833-2E9F-4687-8798-B0D28718CE21}" type="presParOf" srcId="{9FB4C38C-9CCA-4240-B206-FA9C656C4318}" destId="{BBBF3AA6-420F-47E2-B6CF-9F26EA90F0D9}" srcOrd="0" destOrd="0" presId="urn:microsoft.com/office/officeart/2005/8/layout/vList2"/>
    <dgm:cxn modelId="{D71E51D0-27E9-4C93-BB1A-3DDD20E41E2C}" type="presParOf" srcId="{9FB4C38C-9CCA-4240-B206-FA9C656C4318}" destId="{946FC36A-BDD2-4FEA-AE24-2FFDD3C359BC}" srcOrd="1" destOrd="0" presId="urn:microsoft.com/office/officeart/2005/8/layout/vList2"/>
    <dgm:cxn modelId="{A09B7253-5A61-4FFC-AE41-63BE2FD256AD}" type="presParOf" srcId="{9FB4C38C-9CCA-4240-B206-FA9C656C4318}" destId="{5A30A74E-77ED-4808-B5AE-FC11F384A7D9}" srcOrd="2" destOrd="0" presId="urn:microsoft.com/office/officeart/2005/8/layout/vList2"/>
    <dgm:cxn modelId="{67E997ED-E8C7-41D1-8D8F-24C5FD01A853}" type="presParOf" srcId="{9FB4C38C-9CCA-4240-B206-FA9C656C4318}" destId="{AD2EC327-5DCC-4350-B4A8-3365B4E15CBD}" srcOrd="3" destOrd="0" presId="urn:microsoft.com/office/officeart/2005/8/layout/vList2"/>
    <dgm:cxn modelId="{4CA897B7-A240-4AD0-AEE2-87D536941565}" type="presParOf" srcId="{9FB4C38C-9CCA-4240-B206-FA9C656C4318}" destId="{6E1280B0-2897-42D6-AFE3-E061EA5D6893}" srcOrd="4" destOrd="0" presId="urn:microsoft.com/office/officeart/2005/8/layout/vList2"/>
    <dgm:cxn modelId="{B8A77A62-9D8C-4CAE-A047-0BD96156C123}" type="presParOf" srcId="{9FB4C38C-9CCA-4240-B206-FA9C656C4318}" destId="{38C3F6D3-7B33-42CE-AC9F-637BC1D6A08F}" srcOrd="5" destOrd="0" presId="urn:microsoft.com/office/officeart/2005/8/layout/vList2"/>
    <dgm:cxn modelId="{142A098F-E523-4C98-B25C-D80395D33440}" type="presParOf" srcId="{9FB4C38C-9CCA-4240-B206-FA9C656C4318}" destId="{26066606-D717-4D8C-91FA-4C85655FFAF5}" srcOrd="6" destOrd="0" presId="urn:microsoft.com/office/officeart/2005/8/layout/vList2"/>
    <dgm:cxn modelId="{A238DC85-FB56-4A33-9322-1369B20F4796}" type="presParOf" srcId="{9FB4C38C-9CCA-4240-B206-FA9C656C4318}" destId="{6E4983FF-CEA7-43AF-8F57-4122B01D5F60}"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0679CA-4839-4648-A653-3A02943C2041}" type="doc">
      <dgm:prSet loTypeId="urn:microsoft.com/office/officeart/2018/2/layout/IconCircleList" loCatId="icon" qsTypeId="urn:microsoft.com/office/officeart/2005/8/quickstyle/simple1" qsCatId="simple" csTypeId="urn:microsoft.com/office/officeart/2018/5/colors/Iconchunking_coloredtext_colorful2" csCatId="colorful" phldr="1"/>
      <dgm:spPr/>
      <dgm:t>
        <a:bodyPr/>
        <a:lstStyle/>
        <a:p>
          <a:endParaRPr lang="en-US"/>
        </a:p>
      </dgm:t>
    </dgm:pt>
    <dgm:pt modelId="{25294779-EF28-4BB9-9FBD-D44E546EB474}">
      <dgm:prSet/>
      <dgm:spPr/>
      <dgm:t>
        <a:bodyPr/>
        <a:lstStyle/>
        <a:p>
          <a:pPr>
            <a:lnSpc>
              <a:spcPct val="100000"/>
            </a:lnSpc>
          </a:pPr>
          <a:r>
            <a:rPr lang="en-US" b="0" i="0" dirty="0"/>
            <a:t>Increase identification of risks that could result in harm to our patients, workforce and the hospital itself</a:t>
          </a:r>
          <a:endParaRPr lang="en-US" dirty="0"/>
        </a:p>
      </dgm:t>
    </dgm:pt>
    <dgm:pt modelId="{0D88E1F0-C574-4433-9C83-C3B831DDAB17}" type="parTrans" cxnId="{701155E5-8125-420A-8E44-83AD16BBEFA5}">
      <dgm:prSet/>
      <dgm:spPr/>
      <dgm:t>
        <a:bodyPr/>
        <a:lstStyle/>
        <a:p>
          <a:endParaRPr lang="en-US"/>
        </a:p>
      </dgm:t>
    </dgm:pt>
    <dgm:pt modelId="{B90BFE4D-FC2A-4541-BC70-AC20C8761DD1}" type="sibTrans" cxnId="{701155E5-8125-420A-8E44-83AD16BBEFA5}">
      <dgm:prSet/>
      <dgm:spPr/>
      <dgm:t>
        <a:bodyPr/>
        <a:lstStyle/>
        <a:p>
          <a:pPr>
            <a:lnSpc>
              <a:spcPct val="100000"/>
            </a:lnSpc>
          </a:pPr>
          <a:endParaRPr lang="en-US"/>
        </a:p>
      </dgm:t>
    </dgm:pt>
    <dgm:pt modelId="{D692940C-18C6-4CBE-8372-1E11591055E8}">
      <dgm:prSet/>
      <dgm:spPr/>
      <dgm:t>
        <a:bodyPr/>
        <a:lstStyle/>
        <a:p>
          <a:pPr>
            <a:lnSpc>
              <a:spcPct val="100000"/>
            </a:lnSpc>
          </a:pPr>
          <a:r>
            <a:rPr lang="en-US" b="0" i="0" dirty="0">
              <a:latin typeface="Neue Haas Grotesk Text Pro"/>
            </a:rPr>
            <a:t>Migration</a:t>
          </a:r>
          <a:r>
            <a:rPr lang="en-US" b="0" i="0" dirty="0"/>
            <a:t> of current incident reporting program from identification of risks as primarily incidents after the fact to great catches and near misses with a greater focus on risk prevention</a:t>
          </a:r>
          <a:endParaRPr lang="en-US" dirty="0"/>
        </a:p>
      </dgm:t>
    </dgm:pt>
    <dgm:pt modelId="{2E5E6198-71F0-42B3-9F44-2F6846ADBE57}" type="parTrans" cxnId="{C7060590-9247-433D-BD94-ABB5EFDD6E22}">
      <dgm:prSet/>
      <dgm:spPr/>
      <dgm:t>
        <a:bodyPr/>
        <a:lstStyle/>
        <a:p>
          <a:endParaRPr lang="en-US"/>
        </a:p>
      </dgm:t>
    </dgm:pt>
    <dgm:pt modelId="{9CEF206F-54B9-4B22-A696-CF1A287E4E39}" type="sibTrans" cxnId="{C7060590-9247-433D-BD94-ABB5EFDD6E22}">
      <dgm:prSet/>
      <dgm:spPr/>
      <dgm:t>
        <a:bodyPr/>
        <a:lstStyle/>
        <a:p>
          <a:pPr>
            <a:lnSpc>
              <a:spcPct val="100000"/>
            </a:lnSpc>
          </a:pPr>
          <a:endParaRPr lang="en-US"/>
        </a:p>
      </dgm:t>
    </dgm:pt>
    <dgm:pt modelId="{79A8D2A9-12A9-413E-B46F-F0363383D5AC}">
      <dgm:prSet/>
      <dgm:spPr/>
      <dgm:t>
        <a:bodyPr/>
        <a:lstStyle/>
        <a:p>
          <a:pPr>
            <a:lnSpc>
              <a:spcPct val="100000"/>
            </a:lnSpc>
          </a:pPr>
          <a:r>
            <a:rPr lang="en-US" b="0" i="0" dirty="0"/>
            <a:t>Build a stronger relationship between risk and quality management activities to reduce the potential for harm producing errors related to stronger quality management activities</a:t>
          </a:r>
          <a:endParaRPr lang="en-US" dirty="0"/>
        </a:p>
      </dgm:t>
    </dgm:pt>
    <dgm:pt modelId="{74F325F5-1996-4734-B41A-9EA44F5A4196}" type="parTrans" cxnId="{8A729B94-D515-42D2-9AB3-A87AE2E9E786}">
      <dgm:prSet/>
      <dgm:spPr/>
      <dgm:t>
        <a:bodyPr/>
        <a:lstStyle/>
        <a:p>
          <a:endParaRPr lang="en-US"/>
        </a:p>
      </dgm:t>
    </dgm:pt>
    <dgm:pt modelId="{65929ACB-7088-418E-870D-885165968B2C}" type="sibTrans" cxnId="{8A729B94-D515-42D2-9AB3-A87AE2E9E786}">
      <dgm:prSet/>
      <dgm:spPr/>
      <dgm:t>
        <a:bodyPr/>
        <a:lstStyle/>
        <a:p>
          <a:pPr>
            <a:lnSpc>
              <a:spcPct val="100000"/>
            </a:lnSpc>
          </a:pPr>
          <a:endParaRPr lang="en-US"/>
        </a:p>
      </dgm:t>
    </dgm:pt>
    <dgm:pt modelId="{DFB9AB25-3845-4C6C-8E52-6FA34D6A7CED}">
      <dgm:prSet/>
      <dgm:spPr/>
      <dgm:t>
        <a:bodyPr/>
        <a:lstStyle/>
        <a:p>
          <a:pPr>
            <a:lnSpc>
              <a:spcPct val="100000"/>
            </a:lnSpc>
          </a:pPr>
          <a:r>
            <a:rPr lang="en-US" b="0" i="0" dirty="0">
              <a:latin typeface="Neue Haas Grotesk Text Pro"/>
            </a:rPr>
            <a:t>Increase involvement</a:t>
          </a:r>
          <a:r>
            <a:rPr lang="en-US" b="0" i="0" dirty="0"/>
            <a:t> of frontline managers in investigative and corrective action planning activities</a:t>
          </a:r>
          <a:endParaRPr lang="en-US" dirty="0"/>
        </a:p>
      </dgm:t>
    </dgm:pt>
    <dgm:pt modelId="{9EE0AC80-6291-4360-B126-EF354DB7DF1E}" type="parTrans" cxnId="{51F608A7-0A19-44C2-A3CF-919C4A340D06}">
      <dgm:prSet/>
      <dgm:spPr/>
      <dgm:t>
        <a:bodyPr/>
        <a:lstStyle/>
        <a:p>
          <a:endParaRPr lang="en-US"/>
        </a:p>
      </dgm:t>
    </dgm:pt>
    <dgm:pt modelId="{350E7444-D250-4AB3-98D2-2990F2AF1E5C}" type="sibTrans" cxnId="{51F608A7-0A19-44C2-A3CF-919C4A340D06}">
      <dgm:prSet/>
      <dgm:spPr/>
      <dgm:t>
        <a:bodyPr/>
        <a:lstStyle/>
        <a:p>
          <a:pPr>
            <a:lnSpc>
              <a:spcPct val="100000"/>
            </a:lnSpc>
          </a:pPr>
          <a:endParaRPr lang="en-US"/>
        </a:p>
      </dgm:t>
    </dgm:pt>
    <dgm:pt modelId="{8CB21B00-52B6-4DC1-8224-FA5571AEF885}">
      <dgm:prSet/>
      <dgm:spPr/>
      <dgm:t>
        <a:bodyPr/>
        <a:lstStyle/>
        <a:p>
          <a:pPr>
            <a:lnSpc>
              <a:spcPct val="100000"/>
            </a:lnSpc>
          </a:pPr>
          <a:r>
            <a:rPr lang="en-US" b="0" i="0" dirty="0">
              <a:latin typeface="Neue Haas Grotesk Text Pro"/>
            </a:rPr>
            <a:t>Decrease involvement</a:t>
          </a:r>
          <a:r>
            <a:rPr lang="en-US" b="0" i="0" dirty="0"/>
            <a:t> of risk manager in day-to-day investigative activities and more involved in risk prevention opportunities</a:t>
          </a:r>
          <a:endParaRPr lang="en-US" dirty="0"/>
        </a:p>
      </dgm:t>
    </dgm:pt>
    <dgm:pt modelId="{2109CE58-7BE7-4E7E-A99F-DF92D9E1CAAE}" type="parTrans" cxnId="{40064E9C-5A6D-4D02-B6BD-5A481097FE28}">
      <dgm:prSet/>
      <dgm:spPr/>
      <dgm:t>
        <a:bodyPr/>
        <a:lstStyle/>
        <a:p>
          <a:endParaRPr lang="en-US"/>
        </a:p>
      </dgm:t>
    </dgm:pt>
    <dgm:pt modelId="{8DF5A922-8D62-43E4-A213-12D8BA1D2306}" type="sibTrans" cxnId="{40064E9C-5A6D-4D02-B6BD-5A481097FE28}">
      <dgm:prSet/>
      <dgm:spPr/>
      <dgm:t>
        <a:bodyPr/>
        <a:lstStyle/>
        <a:p>
          <a:pPr>
            <a:lnSpc>
              <a:spcPct val="100000"/>
            </a:lnSpc>
          </a:pPr>
          <a:endParaRPr lang="en-US"/>
        </a:p>
      </dgm:t>
    </dgm:pt>
    <dgm:pt modelId="{A77BF808-6116-4666-9F50-89B61720464F}">
      <dgm:prSet/>
      <dgm:spPr/>
      <dgm:t>
        <a:bodyPr/>
        <a:lstStyle/>
        <a:p>
          <a:pPr>
            <a:lnSpc>
              <a:spcPct val="100000"/>
            </a:lnSpc>
          </a:pPr>
          <a:r>
            <a:rPr lang="en-US" b="0" i="0" dirty="0"/>
            <a:t>Transition risk prevention and management activities to support </a:t>
          </a:r>
          <a:r>
            <a:rPr lang="en-US" b="0" i="0" dirty="0">
              <a:latin typeface="Neue Haas Grotesk Text Pro"/>
            </a:rPr>
            <a:t>an</a:t>
          </a:r>
          <a:r>
            <a:rPr lang="en-US" b="0" i="0" dirty="0"/>
            <a:t> effective quality program with a special focus on the creation of a Just Culture</a:t>
          </a:r>
          <a:endParaRPr lang="en-US" dirty="0"/>
        </a:p>
      </dgm:t>
    </dgm:pt>
    <dgm:pt modelId="{6130978D-7074-4A52-A31A-957E03208982}" type="parTrans" cxnId="{FC8B4250-08FC-4F15-8C85-FC5DF84AE0DE}">
      <dgm:prSet/>
      <dgm:spPr/>
      <dgm:t>
        <a:bodyPr/>
        <a:lstStyle/>
        <a:p>
          <a:endParaRPr lang="en-US"/>
        </a:p>
      </dgm:t>
    </dgm:pt>
    <dgm:pt modelId="{E050FDA8-1619-4689-90E6-AF3B7FDCE2D2}" type="sibTrans" cxnId="{FC8B4250-08FC-4F15-8C85-FC5DF84AE0DE}">
      <dgm:prSet/>
      <dgm:spPr/>
      <dgm:t>
        <a:bodyPr/>
        <a:lstStyle/>
        <a:p>
          <a:endParaRPr lang="en-US"/>
        </a:p>
      </dgm:t>
    </dgm:pt>
    <dgm:pt modelId="{6967CF53-05CA-465D-8A0F-B44B956FD262}" type="pres">
      <dgm:prSet presAssocID="{BF0679CA-4839-4648-A653-3A02943C2041}" presName="root" presStyleCnt="0">
        <dgm:presLayoutVars>
          <dgm:dir/>
          <dgm:resizeHandles val="exact"/>
        </dgm:presLayoutVars>
      </dgm:prSet>
      <dgm:spPr/>
    </dgm:pt>
    <dgm:pt modelId="{E089F812-3D75-483A-AA9A-F4C04231F1F2}" type="pres">
      <dgm:prSet presAssocID="{BF0679CA-4839-4648-A653-3A02943C2041}" presName="container" presStyleCnt="0">
        <dgm:presLayoutVars>
          <dgm:dir/>
          <dgm:resizeHandles val="exact"/>
        </dgm:presLayoutVars>
      </dgm:prSet>
      <dgm:spPr/>
    </dgm:pt>
    <dgm:pt modelId="{4A585476-5820-4A73-8503-84D57913DB25}" type="pres">
      <dgm:prSet presAssocID="{25294779-EF28-4BB9-9FBD-D44E546EB474}" presName="compNode" presStyleCnt="0"/>
      <dgm:spPr/>
    </dgm:pt>
    <dgm:pt modelId="{E249E0A2-2769-4F44-8D88-C89324DFA7B9}" type="pres">
      <dgm:prSet presAssocID="{25294779-EF28-4BB9-9FBD-D44E546EB474}" presName="iconBgRect" presStyleLbl="bgShp" presStyleIdx="0" presStyleCnt="6"/>
      <dgm:spPr/>
    </dgm:pt>
    <dgm:pt modelId="{6A2AF1C0-2663-4BED-9ADE-BFE28A3DE9D1}" type="pres">
      <dgm:prSet presAssocID="{25294779-EF28-4BB9-9FBD-D44E546EB47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D2C36D01-C4C7-4FF6-A5AA-C41B072C6814}" type="pres">
      <dgm:prSet presAssocID="{25294779-EF28-4BB9-9FBD-D44E546EB474}" presName="spaceRect" presStyleCnt="0"/>
      <dgm:spPr/>
    </dgm:pt>
    <dgm:pt modelId="{6A47338F-DD99-428C-8F05-3F7581E59B99}" type="pres">
      <dgm:prSet presAssocID="{25294779-EF28-4BB9-9FBD-D44E546EB474}" presName="textRect" presStyleLbl="revTx" presStyleIdx="0" presStyleCnt="6">
        <dgm:presLayoutVars>
          <dgm:chMax val="1"/>
          <dgm:chPref val="1"/>
        </dgm:presLayoutVars>
      </dgm:prSet>
      <dgm:spPr/>
    </dgm:pt>
    <dgm:pt modelId="{F8E43D42-69F4-4937-864D-AA8D891FB3AA}" type="pres">
      <dgm:prSet presAssocID="{B90BFE4D-FC2A-4541-BC70-AC20C8761DD1}" presName="sibTrans" presStyleLbl="sibTrans2D1" presStyleIdx="0" presStyleCnt="0"/>
      <dgm:spPr/>
    </dgm:pt>
    <dgm:pt modelId="{B5B9DA2F-428E-41C8-856E-AD091FF777DA}" type="pres">
      <dgm:prSet presAssocID="{D692940C-18C6-4CBE-8372-1E11591055E8}" presName="compNode" presStyleCnt="0"/>
      <dgm:spPr/>
    </dgm:pt>
    <dgm:pt modelId="{E5BEE28A-508D-4072-8F1E-20C35ABCA01E}" type="pres">
      <dgm:prSet presAssocID="{D692940C-18C6-4CBE-8372-1E11591055E8}" presName="iconBgRect" presStyleLbl="bgShp" presStyleIdx="1" presStyleCnt="6"/>
      <dgm:spPr/>
    </dgm:pt>
    <dgm:pt modelId="{F9F06925-F727-4587-9DAF-75458E768AED}" type="pres">
      <dgm:prSet presAssocID="{D692940C-18C6-4CBE-8372-1E11591055E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003FA7DD-5315-4B3A-890F-7D65CF56B5AE}" type="pres">
      <dgm:prSet presAssocID="{D692940C-18C6-4CBE-8372-1E11591055E8}" presName="spaceRect" presStyleCnt="0"/>
      <dgm:spPr/>
    </dgm:pt>
    <dgm:pt modelId="{CBE4A7FC-B7D7-4D2B-8CE3-472F42257F71}" type="pres">
      <dgm:prSet presAssocID="{D692940C-18C6-4CBE-8372-1E11591055E8}" presName="textRect" presStyleLbl="revTx" presStyleIdx="1" presStyleCnt="6">
        <dgm:presLayoutVars>
          <dgm:chMax val="1"/>
          <dgm:chPref val="1"/>
        </dgm:presLayoutVars>
      </dgm:prSet>
      <dgm:spPr/>
    </dgm:pt>
    <dgm:pt modelId="{37738223-AD4C-4621-B2A4-248858C72F92}" type="pres">
      <dgm:prSet presAssocID="{9CEF206F-54B9-4B22-A696-CF1A287E4E39}" presName="sibTrans" presStyleLbl="sibTrans2D1" presStyleIdx="0" presStyleCnt="0"/>
      <dgm:spPr/>
    </dgm:pt>
    <dgm:pt modelId="{27E8AE10-09DF-4D01-A182-AF4C3510F122}" type="pres">
      <dgm:prSet presAssocID="{79A8D2A9-12A9-413E-B46F-F0363383D5AC}" presName="compNode" presStyleCnt="0"/>
      <dgm:spPr/>
    </dgm:pt>
    <dgm:pt modelId="{823409E6-B918-4F16-A7B1-28D65083ACE9}" type="pres">
      <dgm:prSet presAssocID="{79A8D2A9-12A9-413E-B46F-F0363383D5AC}" presName="iconBgRect" presStyleLbl="bgShp" presStyleIdx="2" presStyleCnt="6"/>
      <dgm:spPr/>
    </dgm:pt>
    <dgm:pt modelId="{B5BA5A90-E201-4AD1-9A81-8FCF0D8EBE90}" type="pres">
      <dgm:prSet presAssocID="{79A8D2A9-12A9-413E-B46F-F0363383D5AC}"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83ADFADD-051D-4BEC-9188-AD8B47B2EA8B}" type="pres">
      <dgm:prSet presAssocID="{79A8D2A9-12A9-413E-B46F-F0363383D5AC}" presName="spaceRect" presStyleCnt="0"/>
      <dgm:spPr/>
    </dgm:pt>
    <dgm:pt modelId="{3E32D7F6-43FB-451C-A4CB-008EA143BEE1}" type="pres">
      <dgm:prSet presAssocID="{79A8D2A9-12A9-413E-B46F-F0363383D5AC}" presName="textRect" presStyleLbl="revTx" presStyleIdx="2" presStyleCnt="6">
        <dgm:presLayoutVars>
          <dgm:chMax val="1"/>
          <dgm:chPref val="1"/>
        </dgm:presLayoutVars>
      </dgm:prSet>
      <dgm:spPr/>
    </dgm:pt>
    <dgm:pt modelId="{03647325-F711-43A7-B1CB-3487868C2A36}" type="pres">
      <dgm:prSet presAssocID="{65929ACB-7088-418E-870D-885165968B2C}" presName="sibTrans" presStyleLbl="sibTrans2D1" presStyleIdx="0" presStyleCnt="0"/>
      <dgm:spPr/>
    </dgm:pt>
    <dgm:pt modelId="{F83FA6DD-BB7A-4E9D-BFD6-523B32C2EAC5}" type="pres">
      <dgm:prSet presAssocID="{DFB9AB25-3845-4C6C-8E52-6FA34D6A7CED}" presName="compNode" presStyleCnt="0"/>
      <dgm:spPr/>
    </dgm:pt>
    <dgm:pt modelId="{A1B27214-F1A4-4A1A-AB0F-6D524AAFBF3F}" type="pres">
      <dgm:prSet presAssocID="{DFB9AB25-3845-4C6C-8E52-6FA34D6A7CED}" presName="iconBgRect" presStyleLbl="bgShp" presStyleIdx="3" presStyleCnt="6"/>
      <dgm:spPr/>
    </dgm:pt>
    <dgm:pt modelId="{99DBD0A7-6714-4ADA-B01E-2325DC1640B6}" type="pres">
      <dgm:prSet presAssocID="{DFB9AB25-3845-4C6C-8E52-6FA34D6A7CE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eting"/>
        </a:ext>
      </dgm:extLst>
    </dgm:pt>
    <dgm:pt modelId="{B824CE50-6933-4B35-B750-CC0A5F023BFF}" type="pres">
      <dgm:prSet presAssocID="{DFB9AB25-3845-4C6C-8E52-6FA34D6A7CED}" presName="spaceRect" presStyleCnt="0"/>
      <dgm:spPr/>
    </dgm:pt>
    <dgm:pt modelId="{7DD899C1-6F77-4AB4-9BB2-4C5633B2A15C}" type="pres">
      <dgm:prSet presAssocID="{DFB9AB25-3845-4C6C-8E52-6FA34D6A7CED}" presName="textRect" presStyleLbl="revTx" presStyleIdx="3" presStyleCnt="6">
        <dgm:presLayoutVars>
          <dgm:chMax val="1"/>
          <dgm:chPref val="1"/>
        </dgm:presLayoutVars>
      </dgm:prSet>
      <dgm:spPr/>
    </dgm:pt>
    <dgm:pt modelId="{B60FDD46-C97F-41F1-8D91-7C07E84DE272}" type="pres">
      <dgm:prSet presAssocID="{350E7444-D250-4AB3-98D2-2990F2AF1E5C}" presName="sibTrans" presStyleLbl="sibTrans2D1" presStyleIdx="0" presStyleCnt="0"/>
      <dgm:spPr/>
    </dgm:pt>
    <dgm:pt modelId="{4AC52A66-25DA-47F0-A164-2388F001D8C4}" type="pres">
      <dgm:prSet presAssocID="{8CB21B00-52B6-4DC1-8224-FA5571AEF885}" presName="compNode" presStyleCnt="0"/>
      <dgm:spPr/>
    </dgm:pt>
    <dgm:pt modelId="{0843E1A2-5FA8-4E42-B4E3-6FD4F017C78E}" type="pres">
      <dgm:prSet presAssocID="{8CB21B00-52B6-4DC1-8224-FA5571AEF885}" presName="iconBgRect" presStyleLbl="bgShp" presStyleIdx="4" presStyleCnt="6"/>
      <dgm:spPr/>
    </dgm:pt>
    <dgm:pt modelId="{D38F1897-4BB6-4F77-8964-69A4D76C2916}" type="pres">
      <dgm:prSet presAssocID="{8CB21B00-52B6-4DC1-8224-FA5571AEF88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lippery"/>
        </a:ext>
      </dgm:extLst>
    </dgm:pt>
    <dgm:pt modelId="{AD257672-DD14-47DD-A519-DEF864AC8002}" type="pres">
      <dgm:prSet presAssocID="{8CB21B00-52B6-4DC1-8224-FA5571AEF885}" presName="spaceRect" presStyleCnt="0"/>
      <dgm:spPr/>
    </dgm:pt>
    <dgm:pt modelId="{32F935C9-F212-4F01-B01A-1CE459341809}" type="pres">
      <dgm:prSet presAssocID="{8CB21B00-52B6-4DC1-8224-FA5571AEF885}" presName="textRect" presStyleLbl="revTx" presStyleIdx="4" presStyleCnt="6">
        <dgm:presLayoutVars>
          <dgm:chMax val="1"/>
          <dgm:chPref val="1"/>
        </dgm:presLayoutVars>
      </dgm:prSet>
      <dgm:spPr/>
    </dgm:pt>
    <dgm:pt modelId="{CC16CCF4-09B3-4056-BCED-8EA8EAE4B576}" type="pres">
      <dgm:prSet presAssocID="{8DF5A922-8D62-43E4-A213-12D8BA1D2306}" presName="sibTrans" presStyleLbl="sibTrans2D1" presStyleIdx="0" presStyleCnt="0"/>
      <dgm:spPr/>
    </dgm:pt>
    <dgm:pt modelId="{FB4BC6A0-AD90-421B-B727-5B8FEF45EFA9}" type="pres">
      <dgm:prSet presAssocID="{A77BF808-6116-4666-9F50-89B61720464F}" presName="compNode" presStyleCnt="0"/>
      <dgm:spPr/>
    </dgm:pt>
    <dgm:pt modelId="{49DFB89F-5A9E-4F34-BB15-DC6FBCE1D837}" type="pres">
      <dgm:prSet presAssocID="{A77BF808-6116-4666-9F50-89B61720464F}" presName="iconBgRect" presStyleLbl="bgShp" presStyleIdx="5" presStyleCnt="6"/>
      <dgm:spPr/>
    </dgm:pt>
    <dgm:pt modelId="{7948DB9B-2156-489D-BFC9-1F4CD20093B4}" type="pres">
      <dgm:prSet presAssocID="{A77BF808-6116-4666-9F50-89B61720464F}"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roup"/>
        </a:ext>
      </dgm:extLst>
    </dgm:pt>
    <dgm:pt modelId="{9180A438-D6BC-44E2-A2AA-D508464D980E}" type="pres">
      <dgm:prSet presAssocID="{A77BF808-6116-4666-9F50-89B61720464F}" presName="spaceRect" presStyleCnt="0"/>
      <dgm:spPr/>
    </dgm:pt>
    <dgm:pt modelId="{FE2556CF-ED6D-4207-9E21-CAF881D25935}" type="pres">
      <dgm:prSet presAssocID="{A77BF808-6116-4666-9F50-89B61720464F}" presName="textRect" presStyleLbl="revTx" presStyleIdx="5" presStyleCnt="6">
        <dgm:presLayoutVars>
          <dgm:chMax val="1"/>
          <dgm:chPref val="1"/>
        </dgm:presLayoutVars>
      </dgm:prSet>
      <dgm:spPr/>
    </dgm:pt>
  </dgm:ptLst>
  <dgm:cxnLst>
    <dgm:cxn modelId="{E4E6660A-04E5-45F8-849B-538A02F3D4E8}" type="presOf" srcId="{8CB21B00-52B6-4DC1-8224-FA5571AEF885}" destId="{32F935C9-F212-4F01-B01A-1CE459341809}" srcOrd="0" destOrd="0" presId="urn:microsoft.com/office/officeart/2018/2/layout/IconCircleList"/>
    <dgm:cxn modelId="{95FED630-47A6-4BA9-8270-6412A2337FD2}" type="presOf" srcId="{DFB9AB25-3845-4C6C-8E52-6FA34D6A7CED}" destId="{7DD899C1-6F77-4AB4-9BB2-4C5633B2A15C}" srcOrd="0" destOrd="0" presId="urn:microsoft.com/office/officeart/2018/2/layout/IconCircleList"/>
    <dgm:cxn modelId="{7262FD6F-B00C-415B-935E-4182624D968C}" type="presOf" srcId="{25294779-EF28-4BB9-9FBD-D44E546EB474}" destId="{6A47338F-DD99-428C-8F05-3F7581E59B99}" srcOrd="0" destOrd="0" presId="urn:microsoft.com/office/officeart/2018/2/layout/IconCircleList"/>
    <dgm:cxn modelId="{FC8B4250-08FC-4F15-8C85-FC5DF84AE0DE}" srcId="{BF0679CA-4839-4648-A653-3A02943C2041}" destId="{A77BF808-6116-4666-9F50-89B61720464F}" srcOrd="5" destOrd="0" parTransId="{6130978D-7074-4A52-A31A-957E03208982}" sibTransId="{E050FDA8-1619-4689-90E6-AF3B7FDCE2D2}"/>
    <dgm:cxn modelId="{B9850B52-8BA8-4D86-B0DA-8E2C26157C85}" type="presOf" srcId="{BF0679CA-4839-4648-A653-3A02943C2041}" destId="{6967CF53-05CA-465D-8A0F-B44B956FD262}" srcOrd="0" destOrd="0" presId="urn:microsoft.com/office/officeart/2018/2/layout/IconCircleList"/>
    <dgm:cxn modelId="{A9FAFF72-67A0-44B1-AC21-58A80E0324E6}" type="presOf" srcId="{B90BFE4D-FC2A-4541-BC70-AC20C8761DD1}" destId="{F8E43D42-69F4-4937-864D-AA8D891FB3AA}" srcOrd="0" destOrd="0" presId="urn:microsoft.com/office/officeart/2018/2/layout/IconCircleList"/>
    <dgm:cxn modelId="{EBD7B677-F596-4C10-ABCA-44716942D39E}" type="presOf" srcId="{350E7444-D250-4AB3-98D2-2990F2AF1E5C}" destId="{B60FDD46-C97F-41F1-8D91-7C07E84DE272}" srcOrd="0" destOrd="0" presId="urn:microsoft.com/office/officeart/2018/2/layout/IconCircleList"/>
    <dgm:cxn modelId="{C7060590-9247-433D-BD94-ABB5EFDD6E22}" srcId="{BF0679CA-4839-4648-A653-3A02943C2041}" destId="{D692940C-18C6-4CBE-8372-1E11591055E8}" srcOrd="1" destOrd="0" parTransId="{2E5E6198-71F0-42B3-9F44-2F6846ADBE57}" sibTransId="{9CEF206F-54B9-4B22-A696-CF1A287E4E39}"/>
    <dgm:cxn modelId="{8A729B94-D515-42D2-9AB3-A87AE2E9E786}" srcId="{BF0679CA-4839-4648-A653-3A02943C2041}" destId="{79A8D2A9-12A9-413E-B46F-F0363383D5AC}" srcOrd="2" destOrd="0" parTransId="{74F325F5-1996-4734-B41A-9EA44F5A4196}" sibTransId="{65929ACB-7088-418E-870D-885165968B2C}"/>
    <dgm:cxn modelId="{40064E9C-5A6D-4D02-B6BD-5A481097FE28}" srcId="{BF0679CA-4839-4648-A653-3A02943C2041}" destId="{8CB21B00-52B6-4DC1-8224-FA5571AEF885}" srcOrd="4" destOrd="0" parTransId="{2109CE58-7BE7-4E7E-A99F-DF92D9E1CAAE}" sibTransId="{8DF5A922-8D62-43E4-A213-12D8BA1D2306}"/>
    <dgm:cxn modelId="{4D28ACA3-5827-49C2-A832-B7AA5825AD2C}" type="presOf" srcId="{65929ACB-7088-418E-870D-885165968B2C}" destId="{03647325-F711-43A7-B1CB-3487868C2A36}" srcOrd="0" destOrd="0" presId="urn:microsoft.com/office/officeart/2018/2/layout/IconCircleList"/>
    <dgm:cxn modelId="{51F608A7-0A19-44C2-A3CF-919C4A340D06}" srcId="{BF0679CA-4839-4648-A653-3A02943C2041}" destId="{DFB9AB25-3845-4C6C-8E52-6FA34D6A7CED}" srcOrd="3" destOrd="0" parTransId="{9EE0AC80-6291-4360-B126-EF354DB7DF1E}" sibTransId="{350E7444-D250-4AB3-98D2-2990F2AF1E5C}"/>
    <dgm:cxn modelId="{514BCBAA-88E5-4149-82E8-5152E77A638E}" type="presOf" srcId="{D692940C-18C6-4CBE-8372-1E11591055E8}" destId="{CBE4A7FC-B7D7-4D2B-8CE3-472F42257F71}" srcOrd="0" destOrd="0" presId="urn:microsoft.com/office/officeart/2018/2/layout/IconCircleList"/>
    <dgm:cxn modelId="{5521DBB1-3960-46F4-95D1-796CD3FB3D8B}" type="presOf" srcId="{9CEF206F-54B9-4B22-A696-CF1A287E4E39}" destId="{37738223-AD4C-4621-B2A4-248858C72F92}" srcOrd="0" destOrd="0" presId="urn:microsoft.com/office/officeart/2018/2/layout/IconCircleList"/>
    <dgm:cxn modelId="{57CB7ED5-CC2E-4516-A82D-D4B1A565E7F3}" type="presOf" srcId="{8DF5A922-8D62-43E4-A213-12D8BA1D2306}" destId="{CC16CCF4-09B3-4056-BCED-8EA8EAE4B576}" srcOrd="0" destOrd="0" presId="urn:microsoft.com/office/officeart/2018/2/layout/IconCircleList"/>
    <dgm:cxn modelId="{D8188FD5-756F-4D9E-BD4A-401AD9AA0DE1}" type="presOf" srcId="{79A8D2A9-12A9-413E-B46F-F0363383D5AC}" destId="{3E32D7F6-43FB-451C-A4CB-008EA143BEE1}" srcOrd="0" destOrd="0" presId="urn:microsoft.com/office/officeart/2018/2/layout/IconCircleList"/>
    <dgm:cxn modelId="{ED3841DA-D2CB-4F65-B2D9-DE6CBCD8120A}" type="presOf" srcId="{A77BF808-6116-4666-9F50-89B61720464F}" destId="{FE2556CF-ED6D-4207-9E21-CAF881D25935}" srcOrd="0" destOrd="0" presId="urn:microsoft.com/office/officeart/2018/2/layout/IconCircleList"/>
    <dgm:cxn modelId="{701155E5-8125-420A-8E44-83AD16BBEFA5}" srcId="{BF0679CA-4839-4648-A653-3A02943C2041}" destId="{25294779-EF28-4BB9-9FBD-D44E546EB474}" srcOrd="0" destOrd="0" parTransId="{0D88E1F0-C574-4433-9C83-C3B831DDAB17}" sibTransId="{B90BFE4D-FC2A-4541-BC70-AC20C8761DD1}"/>
    <dgm:cxn modelId="{7764C8BD-C986-495D-A854-658EA0BAA09F}" type="presParOf" srcId="{6967CF53-05CA-465D-8A0F-B44B956FD262}" destId="{E089F812-3D75-483A-AA9A-F4C04231F1F2}" srcOrd="0" destOrd="0" presId="urn:microsoft.com/office/officeart/2018/2/layout/IconCircleList"/>
    <dgm:cxn modelId="{9073FAA2-753B-4956-AA9F-2C721FF7C403}" type="presParOf" srcId="{E089F812-3D75-483A-AA9A-F4C04231F1F2}" destId="{4A585476-5820-4A73-8503-84D57913DB25}" srcOrd="0" destOrd="0" presId="urn:microsoft.com/office/officeart/2018/2/layout/IconCircleList"/>
    <dgm:cxn modelId="{001C57CE-390E-4AC3-BA9C-F0BDB8186694}" type="presParOf" srcId="{4A585476-5820-4A73-8503-84D57913DB25}" destId="{E249E0A2-2769-4F44-8D88-C89324DFA7B9}" srcOrd="0" destOrd="0" presId="urn:microsoft.com/office/officeart/2018/2/layout/IconCircleList"/>
    <dgm:cxn modelId="{C61545E9-75C2-4561-B3E7-7336D5D7A2C8}" type="presParOf" srcId="{4A585476-5820-4A73-8503-84D57913DB25}" destId="{6A2AF1C0-2663-4BED-9ADE-BFE28A3DE9D1}" srcOrd="1" destOrd="0" presId="urn:microsoft.com/office/officeart/2018/2/layout/IconCircleList"/>
    <dgm:cxn modelId="{B05A2EC2-28DE-434D-B8CC-7DA8DCF84DD4}" type="presParOf" srcId="{4A585476-5820-4A73-8503-84D57913DB25}" destId="{D2C36D01-C4C7-4FF6-A5AA-C41B072C6814}" srcOrd="2" destOrd="0" presId="urn:microsoft.com/office/officeart/2018/2/layout/IconCircleList"/>
    <dgm:cxn modelId="{9123FC46-595E-43B5-A082-A1EC863D8CE6}" type="presParOf" srcId="{4A585476-5820-4A73-8503-84D57913DB25}" destId="{6A47338F-DD99-428C-8F05-3F7581E59B99}" srcOrd="3" destOrd="0" presId="urn:microsoft.com/office/officeart/2018/2/layout/IconCircleList"/>
    <dgm:cxn modelId="{5D227723-DADF-4ABC-8EF2-630171B670B7}" type="presParOf" srcId="{E089F812-3D75-483A-AA9A-F4C04231F1F2}" destId="{F8E43D42-69F4-4937-864D-AA8D891FB3AA}" srcOrd="1" destOrd="0" presId="urn:microsoft.com/office/officeart/2018/2/layout/IconCircleList"/>
    <dgm:cxn modelId="{E37125DD-2031-4CD8-A49F-2499BCB0A65A}" type="presParOf" srcId="{E089F812-3D75-483A-AA9A-F4C04231F1F2}" destId="{B5B9DA2F-428E-41C8-856E-AD091FF777DA}" srcOrd="2" destOrd="0" presId="urn:microsoft.com/office/officeart/2018/2/layout/IconCircleList"/>
    <dgm:cxn modelId="{ECFE7120-51FB-4E99-A94F-37FAA84B63E3}" type="presParOf" srcId="{B5B9DA2F-428E-41C8-856E-AD091FF777DA}" destId="{E5BEE28A-508D-4072-8F1E-20C35ABCA01E}" srcOrd="0" destOrd="0" presId="urn:microsoft.com/office/officeart/2018/2/layout/IconCircleList"/>
    <dgm:cxn modelId="{2A4B1BF3-394A-474C-9897-98D3991DCAFA}" type="presParOf" srcId="{B5B9DA2F-428E-41C8-856E-AD091FF777DA}" destId="{F9F06925-F727-4587-9DAF-75458E768AED}" srcOrd="1" destOrd="0" presId="urn:microsoft.com/office/officeart/2018/2/layout/IconCircleList"/>
    <dgm:cxn modelId="{BA93523F-E781-4C0E-9B01-F7F5CDCE3FED}" type="presParOf" srcId="{B5B9DA2F-428E-41C8-856E-AD091FF777DA}" destId="{003FA7DD-5315-4B3A-890F-7D65CF56B5AE}" srcOrd="2" destOrd="0" presId="urn:microsoft.com/office/officeart/2018/2/layout/IconCircleList"/>
    <dgm:cxn modelId="{DBB72439-A3AD-4237-95EE-9DB14127E115}" type="presParOf" srcId="{B5B9DA2F-428E-41C8-856E-AD091FF777DA}" destId="{CBE4A7FC-B7D7-4D2B-8CE3-472F42257F71}" srcOrd="3" destOrd="0" presId="urn:microsoft.com/office/officeart/2018/2/layout/IconCircleList"/>
    <dgm:cxn modelId="{4A28B63F-B278-40F3-9A20-BDF0F9F8DB2B}" type="presParOf" srcId="{E089F812-3D75-483A-AA9A-F4C04231F1F2}" destId="{37738223-AD4C-4621-B2A4-248858C72F92}" srcOrd="3" destOrd="0" presId="urn:microsoft.com/office/officeart/2018/2/layout/IconCircleList"/>
    <dgm:cxn modelId="{CBCBB15F-481B-4CCD-BA43-F8F8BE3275DC}" type="presParOf" srcId="{E089F812-3D75-483A-AA9A-F4C04231F1F2}" destId="{27E8AE10-09DF-4D01-A182-AF4C3510F122}" srcOrd="4" destOrd="0" presId="urn:microsoft.com/office/officeart/2018/2/layout/IconCircleList"/>
    <dgm:cxn modelId="{699D4995-704D-43BC-BE5A-5214D79F97ED}" type="presParOf" srcId="{27E8AE10-09DF-4D01-A182-AF4C3510F122}" destId="{823409E6-B918-4F16-A7B1-28D65083ACE9}" srcOrd="0" destOrd="0" presId="urn:microsoft.com/office/officeart/2018/2/layout/IconCircleList"/>
    <dgm:cxn modelId="{74FC2FC4-F508-4CBA-9351-D6EEFBE95D9E}" type="presParOf" srcId="{27E8AE10-09DF-4D01-A182-AF4C3510F122}" destId="{B5BA5A90-E201-4AD1-9A81-8FCF0D8EBE90}" srcOrd="1" destOrd="0" presId="urn:microsoft.com/office/officeart/2018/2/layout/IconCircleList"/>
    <dgm:cxn modelId="{01131034-2018-4902-BA6C-3671BA0F89BC}" type="presParOf" srcId="{27E8AE10-09DF-4D01-A182-AF4C3510F122}" destId="{83ADFADD-051D-4BEC-9188-AD8B47B2EA8B}" srcOrd="2" destOrd="0" presId="urn:microsoft.com/office/officeart/2018/2/layout/IconCircleList"/>
    <dgm:cxn modelId="{4CFB8D0D-04EE-4BB1-818E-81CA14D13579}" type="presParOf" srcId="{27E8AE10-09DF-4D01-A182-AF4C3510F122}" destId="{3E32D7F6-43FB-451C-A4CB-008EA143BEE1}" srcOrd="3" destOrd="0" presId="urn:microsoft.com/office/officeart/2018/2/layout/IconCircleList"/>
    <dgm:cxn modelId="{C30D576E-2160-4045-A023-8BC2CD5C3A5B}" type="presParOf" srcId="{E089F812-3D75-483A-AA9A-F4C04231F1F2}" destId="{03647325-F711-43A7-B1CB-3487868C2A36}" srcOrd="5" destOrd="0" presId="urn:microsoft.com/office/officeart/2018/2/layout/IconCircleList"/>
    <dgm:cxn modelId="{4D5E4A05-3680-4C78-ADB6-840AF1996828}" type="presParOf" srcId="{E089F812-3D75-483A-AA9A-F4C04231F1F2}" destId="{F83FA6DD-BB7A-4E9D-BFD6-523B32C2EAC5}" srcOrd="6" destOrd="0" presId="urn:microsoft.com/office/officeart/2018/2/layout/IconCircleList"/>
    <dgm:cxn modelId="{B9CC2290-318A-4A8B-813E-B3AFAA15EC0E}" type="presParOf" srcId="{F83FA6DD-BB7A-4E9D-BFD6-523B32C2EAC5}" destId="{A1B27214-F1A4-4A1A-AB0F-6D524AAFBF3F}" srcOrd="0" destOrd="0" presId="urn:microsoft.com/office/officeart/2018/2/layout/IconCircleList"/>
    <dgm:cxn modelId="{675D900F-F392-4187-B782-7B9AFB38FF0D}" type="presParOf" srcId="{F83FA6DD-BB7A-4E9D-BFD6-523B32C2EAC5}" destId="{99DBD0A7-6714-4ADA-B01E-2325DC1640B6}" srcOrd="1" destOrd="0" presId="urn:microsoft.com/office/officeart/2018/2/layout/IconCircleList"/>
    <dgm:cxn modelId="{CC1B698D-8E32-4546-BEB0-A6379B119586}" type="presParOf" srcId="{F83FA6DD-BB7A-4E9D-BFD6-523B32C2EAC5}" destId="{B824CE50-6933-4B35-B750-CC0A5F023BFF}" srcOrd="2" destOrd="0" presId="urn:microsoft.com/office/officeart/2018/2/layout/IconCircleList"/>
    <dgm:cxn modelId="{BD874C01-5C0A-449C-A5D3-2FE5F90C30BC}" type="presParOf" srcId="{F83FA6DD-BB7A-4E9D-BFD6-523B32C2EAC5}" destId="{7DD899C1-6F77-4AB4-9BB2-4C5633B2A15C}" srcOrd="3" destOrd="0" presId="urn:microsoft.com/office/officeart/2018/2/layout/IconCircleList"/>
    <dgm:cxn modelId="{1B8CCFC4-C4C6-4CA5-B070-4EAA9387D50B}" type="presParOf" srcId="{E089F812-3D75-483A-AA9A-F4C04231F1F2}" destId="{B60FDD46-C97F-41F1-8D91-7C07E84DE272}" srcOrd="7" destOrd="0" presId="urn:microsoft.com/office/officeart/2018/2/layout/IconCircleList"/>
    <dgm:cxn modelId="{9FA6F1EF-A72C-482D-A337-69801F165BFE}" type="presParOf" srcId="{E089F812-3D75-483A-AA9A-F4C04231F1F2}" destId="{4AC52A66-25DA-47F0-A164-2388F001D8C4}" srcOrd="8" destOrd="0" presId="urn:microsoft.com/office/officeart/2018/2/layout/IconCircleList"/>
    <dgm:cxn modelId="{D7891B66-8BFB-4297-B7C5-3AEB50454B12}" type="presParOf" srcId="{4AC52A66-25DA-47F0-A164-2388F001D8C4}" destId="{0843E1A2-5FA8-4E42-B4E3-6FD4F017C78E}" srcOrd="0" destOrd="0" presId="urn:microsoft.com/office/officeart/2018/2/layout/IconCircleList"/>
    <dgm:cxn modelId="{7C8DDAB8-A940-4CD7-ACC0-BFCFCD996F02}" type="presParOf" srcId="{4AC52A66-25DA-47F0-A164-2388F001D8C4}" destId="{D38F1897-4BB6-4F77-8964-69A4D76C2916}" srcOrd="1" destOrd="0" presId="urn:microsoft.com/office/officeart/2018/2/layout/IconCircleList"/>
    <dgm:cxn modelId="{77C14EC7-9FCB-4A18-833B-C20F2300B04B}" type="presParOf" srcId="{4AC52A66-25DA-47F0-A164-2388F001D8C4}" destId="{AD257672-DD14-47DD-A519-DEF864AC8002}" srcOrd="2" destOrd="0" presId="urn:microsoft.com/office/officeart/2018/2/layout/IconCircleList"/>
    <dgm:cxn modelId="{08470C9D-0182-44AF-A22A-23A755FA90D2}" type="presParOf" srcId="{4AC52A66-25DA-47F0-A164-2388F001D8C4}" destId="{32F935C9-F212-4F01-B01A-1CE459341809}" srcOrd="3" destOrd="0" presId="urn:microsoft.com/office/officeart/2018/2/layout/IconCircleList"/>
    <dgm:cxn modelId="{14065926-E7F6-4CF2-B1AF-B965DB7F6167}" type="presParOf" srcId="{E089F812-3D75-483A-AA9A-F4C04231F1F2}" destId="{CC16CCF4-09B3-4056-BCED-8EA8EAE4B576}" srcOrd="9" destOrd="0" presId="urn:microsoft.com/office/officeart/2018/2/layout/IconCircleList"/>
    <dgm:cxn modelId="{8D6B53CA-A86F-4385-A98B-D55E5F8199B7}" type="presParOf" srcId="{E089F812-3D75-483A-AA9A-F4C04231F1F2}" destId="{FB4BC6A0-AD90-421B-B727-5B8FEF45EFA9}" srcOrd="10" destOrd="0" presId="urn:microsoft.com/office/officeart/2018/2/layout/IconCircleList"/>
    <dgm:cxn modelId="{3C0932D1-E417-4F83-946E-1730E1D4AAA7}" type="presParOf" srcId="{FB4BC6A0-AD90-421B-B727-5B8FEF45EFA9}" destId="{49DFB89F-5A9E-4F34-BB15-DC6FBCE1D837}" srcOrd="0" destOrd="0" presId="urn:microsoft.com/office/officeart/2018/2/layout/IconCircleList"/>
    <dgm:cxn modelId="{ECED3E24-8C6C-4F3A-A2AE-853D925451EC}" type="presParOf" srcId="{FB4BC6A0-AD90-421B-B727-5B8FEF45EFA9}" destId="{7948DB9B-2156-489D-BFC9-1F4CD20093B4}" srcOrd="1" destOrd="0" presId="urn:microsoft.com/office/officeart/2018/2/layout/IconCircleList"/>
    <dgm:cxn modelId="{8EA9557E-45A8-44CC-951A-1D46F488B966}" type="presParOf" srcId="{FB4BC6A0-AD90-421B-B727-5B8FEF45EFA9}" destId="{9180A438-D6BC-44E2-A2AA-D508464D980E}" srcOrd="2" destOrd="0" presId="urn:microsoft.com/office/officeart/2018/2/layout/IconCircleList"/>
    <dgm:cxn modelId="{53999545-3F99-444B-814A-C3685D18BB9E}" type="presParOf" srcId="{FB4BC6A0-AD90-421B-B727-5B8FEF45EFA9}" destId="{FE2556CF-ED6D-4207-9E21-CAF881D2593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B83CE8-EDF8-4918-B121-1A758F464417}"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B27CE68-02B2-4757-95BC-8EE526E76079}">
      <dgm:prSet/>
      <dgm:spPr/>
      <dgm:t>
        <a:bodyPr/>
        <a:lstStyle/>
        <a:p>
          <a:pPr rtl="0">
            <a:lnSpc>
              <a:spcPct val="100000"/>
            </a:lnSpc>
          </a:pPr>
          <a:r>
            <a:rPr lang="en-US" dirty="0">
              <a:latin typeface="Neue Haas Grotesk Text Pro"/>
            </a:rPr>
            <a:t>Employees will report occurrences across</a:t>
          </a:r>
          <a:r>
            <a:rPr lang="en-US" dirty="0"/>
            <a:t> all major areas of risk that impact our patients and hospital at large</a:t>
          </a:r>
        </a:p>
      </dgm:t>
    </dgm:pt>
    <dgm:pt modelId="{C0AE82BA-4566-4735-BACE-E1D96F44169E}" type="parTrans" cxnId="{44F56F76-A06E-402C-B39A-BAA96AF6E687}">
      <dgm:prSet/>
      <dgm:spPr/>
      <dgm:t>
        <a:bodyPr/>
        <a:lstStyle/>
        <a:p>
          <a:endParaRPr lang="en-US"/>
        </a:p>
      </dgm:t>
    </dgm:pt>
    <dgm:pt modelId="{5D995134-399F-4796-9DC9-B6DF0A9FF813}" type="sibTrans" cxnId="{44F56F76-A06E-402C-B39A-BAA96AF6E687}">
      <dgm:prSet/>
      <dgm:spPr/>
      <dgm:t>
        <a:bodyPr/>
        <a:lstStyle/>
        <a:p>
          <a:endParaRPr lang="en-US"/>
        </a:p>
      </dgm:t>
    </dgm:pt>
    <dgm:pt modelId="{5E1BA626-2B10-4262-A89C-853B9948535A}">
      <dgm:prSet/>
      <dgm:spPr/>
      <dgm:t>
        <a:bodyPr/>
        <a:lstStyle/>
        <a:p>
          <a:pPr rtl="0">
            <a:lnSpc>
              <a:spcPct val="100000"/>
            </a:lnSpc>
          </a:pPr>
          <a:r>
            <a:rPr lang="en-US" dirty="0">
              <a:latin typeface="Neue Haas Grotesk Text Pro"/>
            </a:rPr>
            <a:t>Demonstrate</a:t>
          </a:r>
          <a:r>
            <a:rPr lang="en-US" dirty="0"/>
            <a:t> measurable increases in occurrences being reported as great catches and near misses</a:t>
          </a:r>
        </a:p>
      </dgm:t>
    </dgm:pt>
    <dgm:pt modelId="{26A89EFD-07E3-449A-8C92-9CF3322963E0}" type="parTrans" cxnId="{A0927442-0EC8-4C95-AA34-D15408E32731}">
      <dgm:prSet/>
      <dgm:spPr/>
      <dgm:t>
        <a:bodyPr/>
        <a:lstStyle/>
        <a:p>
          <a:endParaRPr lang="en-US"/>
        </a:p>
      </dgm:t>
    </dgm:pt>
    <dgm:pt modelId="{C812725F-7241-40A2-A4BD-1E5E7D2E5318}" type="sibTrans" cxnId="{A0927442-0EC8-4C95-AA34-D15408E32731}">
      <dgm:prSet/>
      <dgm:spPr/>
      <dgm:t>
        <a:bodyPr/>
        <a:lstStyle/>
        <a:p>
          <a:endParaRPr lang="en-US"/>
        </a:p>
      </dgm:t>
    </dgm:pt>
    <dgm:pt modelId="{4DFE180F-C405-4E7D-AD72-71B6F7B805C7}">
      <dgm:prSet/>
      <dgm:spPr/>
      <dgm:t>
        <a:bodyPr/>
        <a:lstStyle/>
        <a:p>
          <a:pPr rtl="0">
            <a:lnSpc>
              <a:spcPct val="100000"/>
            </a:lnSpc>
          </a:pPr>
          <a:r>
            <a:rPr lang="en-US" dirty="0"/>
            <a:t>To have 80% of </a:t>
          </a:r>
          <a:r>
            <a:rPr lang="en-US" dirty="0">
              <a:latin typeface="Neue Haas Grotesk Text Pro"/>
            </a:rPr>
            <a:t>occurrences closed or with an</a:t>
          </a:r>
          <a:r>
            <a:rPr lang="en-US" dirty="0"/>
            <a:t> improvement plan in place within 30 days of the identified event</a:t>
          </a:r>
        </a:p>
      </dgm:t>
    </dgm:pt>
    <dgm:pt modelId="{F30026DD-3A29-4E83-860D-D650072C7D95}" type="parTrans" cxnId="{A9B6DAF7-CF57-468E-8EE4-EBA770F5019A}">
      <dgm:prSet/>
      <dgm:spPr/>
      <dgm:t>
        <a:bodyPr/>
        <a:lstStyle/>
        <a:p>
          <a:endParaRPr lang="en-US"/>
        </a:p>
      </dgm:t>
    </dgm:pt>
    <dgm:pt modelId="{ADA9958D-55D4-4290-8768-108CE0F89D2A}" type="sibTrans" cxnId="{A9B6DAF7-CF57-468E-8EE4-EBA770F5019A}">
      <dgm:prSet/>
      <dgm:spPr/>
      <dgm:t>
        <a:bodyPr/>
        <a:lstStyle/>
        <a:p>
          <a:endParaRPr lang="en-US"/>
        </a:p>
      </dgm:t>
    </dgm:pt>
    <dgm:pt modelId="{76978A9E-7802-4D96-9F19-5288CDAC78CF}">
      <dgm:prSet/>
      <dgm:spPr/>
      <dgm:t>
        <a:bodyPr/>
        <a:lstStyle/>
        <a:p>
          <a:pPr rtl="0">
            <a:lnSpc>
              <a:spcPct val="100000"/>
            </a:lnSpc>
          </a:pPr>
          <a:r>
            <a:rPr lang="en-US" dirty="0">
              <a:latin typeface="Neue Haas Grotesk Text Pro"/>
            </a:rPr>
            <a:t>A downward trend in </a:t>
          </a:r>
          <a:r>
            <a:rPr lang="en-US" dirty="0"/>
            <a:t>occurrences being </a:t>
          </a:r>
          <a:r>
            <a:rPr lang="en-US" dirty="0">
              <a:latin typeface="Neue Haas Grotesk Text Pro"/>
            </a:rPr>
            <a:t>identified as incidents</a:t>
          </a:r>
          <a:r>
            <a:rPr lang="en-US" dirty="0"/>
            <a:t> after the fact due to stronger prevention and QA activities</a:t>
          </a:r>
        </a:p>
      </dgm:t>
    </dgm:pt>
    <dgm:pt modelId="{A1771924-4058-4E6F-BDA2-9E3449AD2035}" type="parTrans" cxnId="{5540D51E-AF22-43AD-A4A7-E97FE50CD218}">
      <dgm:prSet/>
      <dgm:spPr/>
      <dgm:t>
        <a:bodyPr/>
        <a:lstStyle/>
        <a:p>
          <a:endParaRPr lang="en-US"/>
        </a:p>
      </dgm:t>
    </dgm:pt>
    <dgm:pt modelId="{8DB97218-5EC3-499F-A88E-EB92A504C098}" type="sibTrans" cxnId="{5540D51E-AF22-43AD-A4A7-E97FE50CD218}">
      <dgm:prSet/>
      <dgm:spPr/>
      <dgm:t>
        <a:bodyPr/>
        <a:lstStyle/>
        <a:p>
          <a:endParaRPr lang="en-US"/>
        </a:p>
      </dgm:t>
    </dgm:pt>
    <dgm:pt modelId="{21BD3F1F-7373-44F2-A327-C08ADB32C9F2}">
      <dgm:prSet/>
      <dgm:spPr/>
      <dgm:t>
        <a:bodyPr/>
        <a:lstStyle/>
        <a:p>
          <a:pPr rtl="0">
            <a:lnSpc>
              <a:spcPct val="100000"/>
            </a:lnSpc>
          </a:pPr>
          <a:r>
            <a:rPr lang="en-US" dirty="0">
              <a:latin typeface="Neue Haas Grotesk Text Pro"/>
            </a:rPr>
            <a:t>Employees </a:t>
          </a:r>
          <a:r>
            <a:rPr lang="en-US" dirty="0"/>
            <a:t>report </a:t>
          </a:r>
          <a:r>
            <a:rPr lang="en-US" dirty="0">
              <a:latin typeface="Neue Haas Grotesk Text Pro"/>
            </a:rPr>
            <a:t>a greater</a:t>
          </a:r>
          <a:r>
            <a:rPr lang="en-US" dirty="0"/>
            <a:t> </a:t>
          </a:r>
          <a:r>
            <a:rPr lang="en-US" dirty="0">
              <a:latin typeface="Neue Haas Grotesk Text Pro"/>
            </a:rPr>
            <a:t>level of comfort</a:t>
          </a:r>
          <a:r>
            <a:rPr lang="en-US" dirty="0"/>
            <a:t> and satisfaction </a:t>
          </a:r>
          <a:r>
            <a:rPr lang="en-US" dirty="0">
              <a:latin typeface="Neue Haas Grotesk Text Pro"/>
            </a:rPr>
            <a:t>with</a:t>
          </a:r>
          <a:r>
            <a:rPr lang="en-US" dirty="0"/>
            <a:t> their involvement in the quality and risk management program, the outcomes it produces and the fairness in which it is operationalized</a:t>
          </a:r>
        </a:p>
      </dgm:t>
    </dgm:pt>
    <dgm:pt modelId="{6791BADC-A051-498E-AF6E-9E2EF3286D4D}" type="parTrans" cxnId="{955C7EA8-CED3-439B-9491-512EDEA88F97}">
      <dgm:prSet/>
      <dgm:spPr/>
      <dgm:t>
        <a:bodyPr/>
        <a:lstStyle/>
        <a:p>
          <a:endParaRPr lang="en-US"/>
        </a:p>
      </dgm:t>
    </dgm:pt>
    <dgm:pt modelId="{6D7BA265-E471-4795-8CAA-899A4143E1B7}" type="sibTrans" cxnId="{955C7EA8-CED3-439B-9491-512EDEA88F97}">
      <dgm:prSet/>
      <dgm:spPr/>
      <dgm:t>
        <a:bodyPr/>
        <a:lstStyle/>
        <a:p>
          <a:endParaRPr lang="en-US"/>
        </a:p>
      </dgm:t>
    </dgm:pt>
    <dgm:pt modelId="{928687DA-51BE-4104-B22B-46E698806706}" type="pres">
      <dgm:prSet presAssocID="{4FB83CE8-EDF8-4918-B121-1A758F464417}" presName="root" presStyleCnt="0">
        <dgm:presLayoutVars>
          <dgm:dir/>
          <dgm:resizeHandles val="exact"/>
        </dgm:presLayoutVars>
      </dgm:prSet>
      <dgm:spPr/>
    </dgm:pt>
    <dgm:pt modelId="{1652C4A4-1343-460E-9EAA-F5F0300013DA}" type="pres">
      <dgm:prSet presAssocID="{AB27CE68-02B2-4757-95BC-8EE526E76079}" presName="compNode" presStyleCnt="0"/>
      <dgm:spPr/>
    </dgm:pt>
    <dgm:pt modelId="{404734C4-CAC2-461F-A3F3-B9D011A01988}" type="pres">
      <dgm:prSet presAssocID="{AB27CE68-02B2-4757-95BC-8EE526E7607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A99B9F22-9A52-4DCD-A9CA-A9E96193F29A}" type="pres">
      <dgm:prSet presAssocID="{AB27CE68-02B2-4757-95BC-8EE526E76079}" presName="spaceRect" presStyleCnt="0"/>
      <dgm:spPr/>
    </dgm:pt>
    <dgm:pt modelId="{8321A4A2-DEFE-4D49-910E-1EDBE312CB9F}" type="pres">
      <dgm:prSet presAssocID="{AB27CE68-02B2-4757-95BC-8EE526E76079}" presName="textRect" presStyleLbl="revTx" presStyleIdx="0" presStyleCnt="5">
        <dgm:presLayoutVars>
          <dgm:chMax val="1"/>
          <dgm:chPref val="1"/>
        </dgm:presLayoutVars>
      </dgm:prSet>
      <dgm:spPr/>
    </dgm:pt>
    <dgm:pt modelId="{2C8A800C-69E4-4BD0-84A2-EC5CE0822DD1}" type="pres">
      <dgm:prSet presAssocID="{5D995134-399F-4796-9DC9-B6DF0A9FF813}" presName="sibTrans" presStyleCnt="0"/>
      <dgm:spPr/>
    </dgm:pt>
    <dgm:pt modelId="{E0F4C76C-12AE-4C0A-A342-60B5035FB9B1}" type="pres">
      <dgm:prSet presAssocID="{5E1BA626-2B10-4262-A89C-853B9948535A}" presName="compNode" presStyleCnt="0"/>
      <dgm:spPr/>
    </dgm:pt>
    <dgm:pt modelId="{B7583DC3-9778-49EF-B84E-7343BA1D77B0}" type="pres">
      <dgm:prSet presAssocID="{5E1BA626-2B10-4262-A89C-853B9948535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A70274FE-711B-4294-AD60-A78A272E4B7F}" type="pres">
      <dgm:prSet presAssocID="{5E1BA626-2B10-4262-A89C-853B9948535A}" presName="spaceRect" presStyleCnt="0"/>
      <dgm:spPr/>
    </dgm:pt>
    <dgm:pt modelId="{E186212A-4ECA-4F40-AAF3-0FC08C610212}" type="pres">
      <dgm:prSet presAssocID="{5E1BA626-2B10-4262-A89C-853B9948535A}" presName="textRect" presStyleLbl="revTx" presStyleIdx="1" presStyleCnt="5">
        <dgm:presLayoutVars>
          <dgm:chMax val="1"/>
          <dgm:chPref val="1"/>
        </dgm:presLayoutVars>
      </dgm:prSet>
      <dgm:spPr/>
    </dgm:pt>
    <dgm:pt modelId="{F3356CED-1331-40A3-8490-4903A4D931FD}" type="pres">
      <dgm:prSet presAssocID="{C812725F-7241-40A2-A4BD-1E5E7D2E5318}" presName="sibTrans" presStyleCnt="0"/>
      <dgm:spPr/>
    </dgm:pt>
    <dgm:pt modelId="{60B3046E-3E10-44D0-827C-E89833BA6627}" type="pres">
      <dgm:prSet presAssocID="{4DFE180F-C405-4E7D-AD72-71B6F7B805C7}" presName="compNode" presStyleCnt="0"/>
      <dgm:spPr/>
    </dgm:pt>
    <dgm:pt modelId="{4C2A66B0-DDA5-4884-B387-2C5FB67ADE8C}" type="pres">
      <dgm:prSet presAssocID="{4DFE180F-C405-4E7D-AD72-71B6F7B805C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C4CB5671-FC68-4862-8BDC-4B0A3BBF8227}" type="pres">
      <dgm:prSet presAssocID="{4DFE180F-C405-4E7D-AD72-71B6F7B805C7}" presName="spaceRect" presStyleCnt="0"/>
      <dgm:spPr/>
    </dgm:pt>
    <dgm:pt modelId="{A8A1A58A-E796-48B1-BD31-84216595DF76}" type="pres">
      <dgm:prSet presAssocID="{4DFE180F-C405-4E7D-AD72-71B6F7B805C7}" presName="textRect" presStyleLbl="revTx" presStyleIdx="2" presStyleCnt="5">
        <dgm:presLayoutVars>
          <dgm:chMax val="1"/>
          <dgm:chPref val="1"/>
        </dgm:presLayoutVars>
      </dgm:prSet>
      <dgm:spPr/>
    </dgm:pt>
    <dgm:pt modelId="{B149F9B8-8527-4049-ACE1-D22CE6345D95}" type="pres">
      <dgm:prSet presAssocID="{ADA9958D-55D4-4290-8768-108CE0F89D2A}" presName="sibTrans" presStyleCnt="0"/>
      <dgm:spPr/>
    </dgm:pt>
    <dgm:pt modelId="{CEEEC0C3-13B1-408C-8749-730BD87CAC5C}" type="pres">
      <dgm:prSet presAssocID="{76978A9E-7802-4D96-9F19-5288CDAC78CF}" presName="compNode" presStyleCnt="0"/>
      <dgm:spPr/>
    </dgm:pt>
    <dgm:pt modelId="{E704BF91-A608-4958-8C87-7512980A53ED}" type="pres">
      <dgm:prSet presAssocID="{76978A9E-7802-4D96-9F19-5288CDAC78C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r Graph with Downward Trend"/>
        </a:ext>
      </dgm:extLst>
    </dgm:pt>
    <dgm:pt modelId="{A31CB8DD-1221-4EFA-81D0-5377D16E8FA0}" type="pres">
      <dgm:prSet presAssocID="{76978A9E-7802-4D96-9F19-5288CDAC78CF}" presName="spaceRect" presStyleCnt="0"/>
      <dgm:spPr/>
    </dgm:pt>
    <dgm:pt modelId="{68E91F2B-9F9A-4081-AE00-E177CB26AFE0}" type="pres">
      <dgm:prSet presAssocID="{76978A9E-7802-4D96-9F19-5288CDAC78CF}" presName="textRect" presStyleLbl="revTx" presStyleIdx="3" presStyleCnt="5">
        <dgm:presLayoutVars>
          <dgm:chMax val="1"/>
          <dgm:chPref val="1"/>
        </dgm:presLayoutVars>
      </dgm:prSet>
      <dgm:spPr/>
    </dgm:pt>
    <dgm:pt modelId="{C701912A-8F75-4B8A-899E-1D5DF865F81A}" type="pres">
      <dgm:prSet presAssocID="{8DB97218-5EC3-499F-A88E-EB92A504C098}" presName="sibTrans" presStyleCnt="0"/>
      <dgm:spPr/>
    </dgm:pt>
    <dgm:pt modelId="{102AD63C-2489-469A-B26B-212FF92E2C7B}" type="pres">
      <dgm:prSet presAssocID="{21BD3F1F-7373-44F2-A327-C08ADB32C9F2}" presName="compNode" presStyleCnt="0"/>
      <dgm:spPr/>
    </dgm:pt>
    <dgm:pt modelId="{F536F005-F7C6-42D8-90A7-FC131F35CD42}" type="pres">
      <dgm:prSet presAssocID="{21BD3F1F-7373-44F2-A327-C08ADB32C9F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usiness Growth"/>
        </a:ext>
      </dgm:extLst>
    </dgm:pt>
    <dgm:pt modelId="{D7EBC88F-CCDF-4F5C-A198-2E11E3DAEFB9}" type="pres">
      <dgm:prSet presAssocID="{21BD3F1F-7373-44F2-A327-C08ADB32C9F2}" presName="spaceRect" presStyleCnt="0"/>
      <dgm:spPr/>
    </dgm:pt>
    <dgm:pt modelId="{8A9EAFC3-6A71-4914-8665-81C9C3B604FF}" type="pres">
      <dgm:prSet presAssocID="{21BD3F1F-7373-44F2-A327-C08ADB32C9F2}" presName="textRect" presStyleLbl="revTx" presStyleIdx="4" presStyleCnt="5">
        <dgm:presLayoutVars>
          <dgm:chMax val="1"/>
          <dgm:chPref val="1"/>
        </dgm:presLayoutVars>
      </dgm:prSet>
      <dgm:spPr/>
    </dgm:pt>
  </dgm:ptLst>
  <dgm:cxnLst>
    <dgm:cxn modelId="{5540D51E-AF22-43AD-A4A7-E97FE50CD218}" srcId="{4FB83CE8-EDF8-4918-B121-1A758F464417}" destId="{76978A9E-7802-4D96-9F19-5288CDAC78CF}" srcOrd="3" destOrd="0" parTransId="{A1771924-4058-4E6F-BDA2-9E3449AD2035}" sibTransId="{8DB97218-5EC3-499F-A88E-EB92A504C098}"/>
    <dgm:cxn modelId="{97A57D2C-E239-4AA3-85EA-E5219C6DCE23}" type="presOf" srcId="{5E1BA626-2B10-4262-A89C-853B9948535A}" destId="{E186212A-4ECA-4F40-AAF3-0FC08C610212}" srcOrd="0" destOrd="0" presId="urn:microsoft.com/office/officeart/2018/2/layout/IconLabelList"/>
    <dgm:cxn modelId="{1C6E2A32-20BF-48AC-8E95-293AF45EA15E}" type="presOf" srcId="{4DFE180F-C405-4E7D-AD72-71B6F7B805C7}" destId="{A8A1A58A-E796-48B1-BD31-84216595DF76}" srcOrd="0" destOrd="0" presId="urn:microsoft.com/office/officeart/2018/2/layout/IconLabelList"/>
    <dgm:cxn modelId="{0D89523F-66AB-4BEF-B263-AA910A2B0284}" type="presOf" srcId="{4FB83CE8-EDF8-4918-B121-1A758F464417}" destId="{928687DA-51BE-4104-B22B-46E698806706}" srcOrd="0" destOrd="0" presId="urn:microsoft.com/office/officeart/2018/2/layout/IconLabelList"/>
    <dgm:cxn modelId="{A0927442-0EC8-4C95-AA34-D15408E32731}" srcId="{4FB83CE8-EDF8-4918-B121-1A758F464417}" destId="{5E1BA626-2B10-4262-A89C-853B9948535A}" srcOrd="1" destOrd="0" parTransId="{26A89EFD-07E3-449A-8C92-9CF3322963E0}" sibTransId="{C812725F-7241-40A2-A4BD-1E5E7D2E5318}"/>
    <dgm:cxn modelId="{44F56F76-A06E-402C-B39A-BAA96AF6E687}" srcId="{4FB83CE8-EDF8-4918-B121-1A758F464417}" destId="{AB27CE68-02B2-4757-95BC-8EE526E76079}" srcOrd="0" destOrd="0" parTransId="{C0AE82BA-4566-4735-BACE-E1D96F44169E}" sibTransId="{5D995134-399F-4796-9DC9-B6DF0A9FF813}"/>
    <dgm:cxn modelId="{DBDE2B9E-A1F5-40D9-A5D4-906FF9544E84}" type="presOf" srcId="{21BD3F1F-7373-44F2-A327-C08ADB32C9F2}" destId="{8A9EAFC3-6A71-4914-8665-81C9C3B604FF}" srcOrd="0" destOrd="0" presId="urn:microsoft.com/office/officeart/2018/2/layout/IconLabelList"/>
    <dgm:cxn modelId="{955C7EA8-CED3-439B-9491-512EDEA88F97}" srcId="{4FB83CE8-EDF8-4918-B121-1A758F464417}" destId="{21BD3F1F-7373-44F2-A327-C08ADB32C9F2}" srcOrd="4" destOrd="0" parTransId="{6791BADC-A051-498E-AF6E-9E2EF3286D4D}" sibTransId="{6D7BA265-E471-4795-8CAA-899A4143E1B7}"/>
    <dgm:cxn modelId="{8AF824C1-59BF-4919-AF2E-06106963D92B}" type="presOf" srcId="{AB27CE68-02B2-4757-95BC-8EE526E76079}" destId="{8321A4A2-DEFE-4D49-910E-1EDBE312CB9F}" srcOrd="0" destOrd="0" presId="urn:microsoft.com/office/officeart/2018/2/layout/IconLabelList"/>
    <dgm:cxn modelId="{54422ECA-B57F-4B95-BFC8-7774BD20EAAA}" type="presOf" srcId="{76978A9E-7802-4D96-9F19-5288CDAC78CF}" destId="{68E91F2B-9F9A-4081-AE00-E177CB26AFE0}" srcOrd="0" destOrd="0" presId="urn:microsoft.com/office/officeart/2018/2/layout/IconLabelList"/>
    <dgm:cxn modelId="{A9B6DAF7-CF57-468E-8EE4-EBA770F5019A}" srcId="{4FB83CE8-EDF8-4918-B121-1A758F464417}" destId="{4DFE180F-C405-4E7D-AD72-71B6F7B805C7}" srcOrd="2" destOrd="0" parTransId="{F30026DD-3A29-4E83-860D-D650072C7D95}" sibTransId="{ADA9958D-55D4-4290-8768-108CE0F89D2A}"/>
    <dgm:cxn modelId="{AAA0BE1C-192E-4661-A6B0-379276670B83}" type="presParOf" srcId="{928687DA-51BE-4104-B22B-46E698806706}" destId="{1652C4A4-1343-460E-9EAA-F5F0300013DA}" srcOrd="0" destOrd="0" presId="urn:microsoft.com/office/officeart/2018/2/layout/IconLabelList"/>
    <dgm:cxn modelId="{6ED045F4-7278-4F44-8785-4CC2F9A3FD7E}" type="presParOf" srcId="{1652C4A4-1343-460E-9EAA-F5F0300013DA}" destId="{404734C4-CAC2-461F-A3F3-B9D011A01988}" srcOrd="0" destOrd="0" presId="urn:microsoft.com/office/officeart/2018/2/layout/IconLabelList"/>
    <dgm:cxn modelId="{92B190D5-ACC1-4024-8477-C0DD6792CC73}" type="presParOf" srcId="{1652C4A4-1343-460E-9EAA-F5F0300013DA}" destId="{A99B9F22-9A52-4DCD-A9CA-A9E96193F29A}" srcOrd="1" destOrd="0" presId="urn:microsoft.com/office/officeart/2018/2/layout/IconLabelList"/>
    <dgm:cxn modelId="{9C9EB38B-66CE-48D2-AC95-0209C91D019C}" type="presParOf" srcId="{1652C4A4-1343-460E-9EAA-F5F0300013DA}" destId="{8321A4A2-DEFE-4D49-910E-1EDBE312CB9F}" srcOrd="2" destOrd="0" presId="urn:microsoft.com/office/officeart/2018/2/layout/IconLabelList"/>
    <dgm:cxn modelId="{A4DB0DEC-E859-47B1-8BD1-D2771549407C}" type="presParOf" srcId="{928687DA-51BE-4104-B22B-46E698806706}" destId="{2C8A800C-69E4-4BD0-84A2-EC5CE0822DD1}" srcOrd="1" destOrd="0" presId="urn:microsoft.com/office/officeart/2018/2/layout/IconLabelList"/>
    <dgm:cxn modelId="{DA044C2D-3DD7-4657-85E5-09ADFB320F58}" type="presParOf" srcId="{928687DA-51BE-4104-B22B-46E698806706}" destId="{E0F4C76C-12AE-4C0A-A342-60B5035FB9B1}" srcOrd="2" destOrd="0" presId="urn:microsoft.com/office/officeart/2018/2/layout/IconLabelList"/>
    <dgm:cxn modelId="{C4C52B51-D160-43B1-B01F-867FBF220485}" type="presParOf" srcId="{E0F4C76C-12AE-4C0A-A342-60B5035FB9B1}" destId="{B7583DC3-9778-49EF-B84E-7343BA1D77B0}" srcOrd="0" destOrd="0" presId="urn:microsoft.com/office/officeart/2018/2/layout/IconLabelList"/>
    <dgm:cxn modelId="{D6965898-5CAC-470A-AFD3-203B75E5BA26}" type="presParOf" srcId="{E0F4C76C-12AE-4C0A-A342-60B5035FB9B1}" destId="{A70274FE-711B-4294-AD60-A78A272E4B7F}" srcOrd="1" destOrd="0" presId="urn:microsoft.com/office/officeart/2018/2/layout/IconLabelList"/>
    <dgm:cxn modelId="{EFB05688-26DB-4A85-AE68-384606DDDD3D}" type="presParOf" srcId="{E0F4C76C-12AE-4C0A-A342-60B5035FB9B1}" destId="{E186212A-4ECA-4F40-AAF3-0FC08C610212}" srcOrd="2" destOrd="0" presId="urn:microsoft.com/office/officeart/2018/2/layout/IconLabelList"/>
    <dgm:cxn modelId="{9DE3171C-39C3-43B3-AE30-AEF283F9BE71}" type="presParOf" srcId="{928687DA-51BE-4104-B22B-46E698806706}" destId="{F3356CED-1331-40A3-8490-4903A4D931FD}" srcOrd="3" destOrd="0" presId="urn:microsoft.com/office/officeart/2018/2/layout/IconLabelList"/>
    <dgm:cxn modelId="{6711A874-0756-47A6-BE63-C11A3F6D869C}" type="presParOf" srcId="{928687DA-51BE-4104-B22B-46E698806706}" destId="{60B3046E-3E10-44D0-827C-E89833BA6627}" srcOrd="4" destOrd="0" presId="urn:microsoft.com/office/officeart/2018/2/layout/IconLabelList"/>
    <dgm:cxn modelId="{714FF682-888A-4B03-87B7-7895D7900555}" type="presParOf" srcId="{60B3046E-3E10-44D0-827C-E89833BA6627}" destId="{4C2A66B0-DDA5-4884-B387-2C5FB67ADE8C}" srcOrd="0" destOrd="0" presId="urn:microsoft.com/office/officeart/2018/2/layout/IconLabelList"/>
    <dgm:cxn modelId="{D9706B98-7B3E-4106-803F-10C0A18F0CDB}" type="presParOf" srcId="{60B3046E-3E10-44D0-827C-E89833BA6627}" destId="{C4CB5671-FC68-4862-8BDC-4B0A3BBF8227}" srcOrd="1" destOrd="0" presId="urn:microsoft.com/office/officeart/2018/2/layout/IconLabelList"/>
    <dgm:cxn modelId="{BE7EECF2-0391-4823-A10E-BB44814D59FF}" type="presParOf" srcId="{60B3046E-3E10-44D0-827C-E89833BA6627}" destId="{A8A1A58A-E796-48B1-BD31-84216595DF76}" srcOrd="2" destOrd="0" presId="urn:microsoft.com/office/officeart/2018/2/layout/IconLabelList"/>
    <dgm:cxn modelId="{3A545D4D-82D0-409F-B883-CB3ECA91E838}" type="presParOf" srcId="{928687DA-51BE-4104-B22B-46E698806706}" destId="{B149F9B8-8527-4049-ACE1-D22CE6345D95}" srcOrd="5" destOrd="0" presId="urn:microsoft.com/office/officeart/2018/2/layout/IconLabelList"/>
    <dgm:cxn modelId="{56C65E3D-8380-4306-AB62-5CEE510B2623}" type="presParOf" srcId="{928687DA-51BE-4104-B22B-46E698806706}" destId="{CEEEC0C3-13B1-408C-8749-730BD87CAC5C}" srcOrd="6" destOrd="0" presId="urn:microsoft.com/office/officeart/2018/2/layout/IconLabelList"/>
    <dgm:cxn modelId="{1DB7E2E6-DC2C-4D33-A04B-07056EBB6408}" type="presParOf" srcId="{CEEEC0C3-13B1-408C-8749-730BD87CAC5C}" destId="{E704BF91-A608-4958-8C87-7512980A53ED}" srcOrd="0" destOrd="0" presId="urn:microsoft.com/office/officeart/2018/2/layout/IconLabelList"/>
    <dgm:cxn modelId="{B1361B95-D2A5-4A65-A3AC-502D60F5ED46}" type="presParOf" srcId="{CEEEC0C3-13B1-408C-8749-730BD87CAC5C}" destId="{A31CB8DD-1221-4EFA-81D0-5377D16E8FA0}" srcOrd="1" destOrd="0" presId="urn:microsoft.com/office/officeart/2018/2/layout/IconLabelList"/>
    <dgm:cxn modelId="{988F0828-7545-42F9-8356-FC9C6760525C}" type="presParOf" srcId="{CEEEC0C3-13B1-408C-8749-730BD87CAC5C}" destId="{68E91F2B-9F9A-4081-AE00-E177CB26AFE0}" srcOrd="2" destOrd="0" presId="urn:microsoft.com/office/officeart/2018/2/layout/IconLabelList"/>
    <dgm:cxn modelId="{CDAE3A64-5792-4D23-A22D-876B0440B630}" type="presParOf" srcId="{928687DA-51BE-4104-B22B-46E698806706}" destId="{C701912A-8F75-4B8A-899E-1D5DF865F81A}" srcOrd="7" destOrd="0" presId="urn:microsoft.com/office/officeart/2018/2/layout/IconLabelList"/>
    <dgm:cxn modelId="{D63E6193-EEA6-410B-8819-4E98658E1B67}" type="presParOf" srcId="{928687DA-51BE-4104-B22B-46E698806706}" destId="{102AD63C-2489-469A-B26B-212FF92E2C7B}" srcOrd="8" destOrd="0" presId="urn:microsoft.com/office/officeart/2018/2/layout/IconLabelList"/>
    <dgm:cxn modelId="{B6019C73-B401-43EC-9082-94BDF768DEAC}" type="presParOf" srcId="{102AD63C-2489-469A-B26B-212FF92E2C7B}" destId="{F536F005-F7C6-42D8-90A7-FC131F35CD42}" srcOrd="0" destOrd="0" presId="urn:microsoft.com/office/officeart/2018/2/layout/IconLabelList"/>
    <dgm:cxn modelId="{C026F995-5820-4C96-97AA-B0BED586EC1B}" type="presParOf" srcId="{102AD63C-2489-469A-B26B-212FF92E2C7B}" destId="{D7EBC88F-CCDF-4F5C-A198-2E11E3DAEFB9}" srcOrd="1" destOrd="0" presId="urn:microsoft.com/office/officeart/2018/2/layout/IconLabelList"/>
    <dgm:cxn modelId="{4218E000-E9CA-4F49-9BAE-5390AF47B6AF}" type="presParOf" srcId="{102AD63C-2489-469A-B26B-212FF92E2C7B}" destId="{8A9EAFC3-6A71-4914-8665-81C9C3B604F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33548E-EB74-47FF-AE13-036777258BEB}" type="doc">
      <dgm:prSet loTypeId="urn:microsoft.com/office/officeart/2016/7/layout/BasicTimeline" loCatId="process" qsTypeId="urn:microsoft.com/office/officeart/2005/8/quickstyle/simple1" qsCatId="simple" csTypeId="urn:microsoft.com/office/officeart/2005/8/colors/accent1_2" csCatId="accent1" phldr="1"/>
      <dgm:spPr/>
      <dgm:t>
        <a:bodyPr/>
        <a:lstStyle/>
        <a:p>
          <a:endParaRPr lang="en-US"/>
        </a:p>
      </dgm:t>
    </dgm:pt>
    <dgm:pt modelId="{14479A27-D718-4AD7-ACD9-EAECFAC4D50F}">
      <dgm:prSet/>
      <dgm:spPr/>
      <dgm:t>
        <a:bodyPr/>
        <a:lstStyle/>
        <a:p>
          <a:pPr>
            <a:defRPr b="1"/>
          </a:pPr>
          <a:r>
            <a:rPr lang="en-US" dirty="0"/>
            <a:t>July 2021</a:t>
          </a:r>
        </a:p>
      </dgm:t>
    </dgm:pt>
    <dgm:pt modelId="{7F3D4779-3290-4EC3-AE87-9A321E2652CF}" type="parTrans" cxnId="{272B6C1D-726C-4D7F-B2A3-44F1D62388A1}">
      <dgm:prSet/>
      <dgm:spPr/>
      <dgm:t>
        <a:bodyPr/>
        <a:lstStyle/>
        <a:p>
          <a:endParaRPr lang="en-US"/>
        </a:p>
      </dgm:t>
    </dgm:pt>
    <dgm:pt modelId="{0CDEE03F-7935-4D57-8764-A9939DF97328}" type="sibTrans" cxnId="{272B6C1D-726C-4D7F-B2A3-44F1D62388A1}">
      <dgm:prSet/>
      <dgm:spPr/>
      <dgm:t>
        <a:bodyPr/>
        <a:lstStyle/>
        <a:p>
          <a:endParaRPr lang="en-US"/>
        </a:p>
      </dgm:t>
    </dgm:pt>
    <dgm:pt modelId="{084D9CFB-84E5-4C90-B551-14A97CB3D393}">
      <dgm:prSet/>
      <dgm:spPr/>
      <dgm:t>
        <a:bodyPr/>
        <a:lstStyle/>
        <a:p>
          <a:r>
            <a:rPr lang="en-US" dirty="0"/>
            <a:t>Risk </a:t>
          </a:r>
          <a:r>
            <a:rPr lang="en-US" dirty="0">
              <a:latin typeface="Neue Haas Grotesk Text Pro"/>
            </a:rPr>
            <a:t>Manager</a:t>
          </a:r>
          <a:r>
            <a:rPr lang="en-US" dirty="0"/>
            <a:t> enters </a:t>
          </a:r>
          <a:r>
            <a:rPr lang="en-US" dirty="0">
              <a:latin typeface="Neue Haas Grotesk Text Pro"/>
            </a:rPr>
            <a:t>occurrences</a:t>
          </a:r>
          <a:r>
            <a:rPr lang="en-US" dirty="0"/>
            <a:t> in SQSS</a:t>
          </a:r>
          <a:r>
            <a:rPr lang="en-US" dirty="0">
              <a:latin typeface="Neue Haas Grotesk Text Pro"/>
            </a:rPr>
            <a:t> as received from departments</a:t>
          </a:r>
          <a:endParaRPr lang="en-US" dirty="0"/>
        </a:p>
      </dgm:t>
    </dgm:pt>
    <dgm:pt modelId="{ABF310A4-764A-488D-897B-753593D911D1}" type="parTrans" cxnId="{F54B22C3-4329-4F28-8633-3E72EA8DFA79}">
      <dgm:prSet/>
      <dgm:spPr/>
      <dgm:t>
        <a:bodyPr/>
        <a:lstStyle/>
        <a:p>
          <a:endParaRPr lang="en-US"/>
        </a:p>
      </dgm:t>
    </dgm:pt>
    <dgm:pt modelId="{73288670-6EE0-4CC5-A2FE-A94FDEA5CA54}" type="sibTrans" cxnId="{F54B22C3-4329-4F28-8633-3E72EA8DFA79}">
      <dgm:prSet/>
      <dgm:spPr/>
      <dgm:t>
        <a:bodyPr/>
        <a:lstStyle/>
        <a:p>
          <a:endParaRPr lang="en-US"/>
        </a:p>
      </dgm:t>
    </dgm:pt>
    <dgm:pt modelId="{B0F06594-7461-4740-8A37-5FB50F9367F9}">
      <dgm:prSet/>
      <dgm:spPr/>
      <dgm:t>
        <a:bodyPr/>
        <a:lstStyle/>
        <a:p>
          <a:pPr>
            <a:defRPr b="1"/>
          </a:pPr>
          <a:r>
            <a:rPr lang="en-US" dirty="0"/>
            <a:t>Aug. 2021</a:t>
          </a:r>
        </a:p>
      </dgm:t>
    </dgm:pt>
    <dgm:pt modelId="{68968ABE-59C0-45C2-A384-06AB40398F8F}" type="parTrans" cxnId="{D3051D2B-491C-4873-8DBB-1859BFEAE8E4}">
      <dgm:prSet/>
      <dgm:spPr/>
      <dgm:t>
        <a:bodyPr/>
        <a:lstStyle/>
        <a:p>
          <a:endParaRPr lang="en-US"/>
        </a:p>
      </dgm:t>
    </dgm:pt>
    <dgm:pt modelId="{D4B15102-C929-4EA5-832F-ADEFCAF6C256}" type="sibTrans" cxnId="{D3051D2B-491C-4873-8DBB-1859BFEAE8E4}">
      <dgm:prSet/>
      <dgm:spPr/>
      <dgm:t>
        <a:bodyPr/>
        <a:lstStyle/>
        <a:p>
          <a:endParaRPr lang="en-US"/>
        </a:p>
      </dgm:t>
    </dgm:pt>
    <dgm:pt modelId="{5406584F-338F-452B-9524-9E09CF184C66}">
      <dgm:prSet/>
      <dgm:spPr/>
      <dgm:t>
        <a:bodyPr/>
        <a:lstStyle/>
        <a:p>
          <a:r>
            <a:rPr lang="en-US" dirty="0"/>
            <a:t>QAPI Mtg overview of Occurrence reporting How-to for managers.</a:t>
          </a:r>
        </a:p>
      </dgm:t>
    </dgm:pt>
    <dgm:pt modelId="{DE853E05-15D5-4C67-B83F-611D54351D5E}" type="parTrans" cxnId="{95DC8E8C-F04E-4B37-AFC3-1A37870E2FD1}">
      <dgm:prSet/>
      <dgm:spPr/>
      <dgm:t>
        <a:bodyPr/>
        <a:lstStyle/>
        <a:p>
          <a:endParaRPr lang="en-US"/>
        </a:p>
      </dgm:t>
    </dgm:pt>
    <dgm:pt modelId="{77C8CE32-160C-4CDE-A610-9FF3222E290C}" type="sibTrans" cxnId="{95DC8E8C-F04E-4B37-AFC3-1A37870E2FD1}">
      <dgm:prSet/>
      <dgm:spPr/>
      <dgm:t>
        <a:bodyPr/>
        <a:lstStyle/>
        <a:p>
          <a:endParaRPr lang="en-US"/>
        </a:p>
      </dgm:t>
    </dgm:pt>
    <dgm:pt modelId="{77CBCE49-31E7-4C26-AADE-5EC5DC4CD49B}">
      <dgm:prSet/>
      <dgm:spPr/>
      <dgm:t>
        <a:bodyPr/>
        <a:lstStyle/>
        <a:p>
          <a:r>
            <a:rPr lang="en-US" dirty="0"/>
            <a:t>Some Managers already adopting the process and </a:t>
          </a:r>
          <a:r>
            <a:rPr lang="en-US" dirty="0">
              <a:latin typeface="Neue Haas Grotesk Text Pro"/>
            </a:rPr>
            <a:t>educating</a:t>
          </a:r>
          <a:r>
            <a:rPr lang="en-US" dirty="0"/>
            <a:t> staff.</a:t>
          </a:r>
        </a:p>
      </dgm:t>
    </dgm:pt>
    <dgm:pt modelId="{C97BE72E-4C85-4F8A-9C52-24DEE38ECDE8}" type="parTrans" cxnId="{24256354-8199-42E2-BF41-49DBB32775FA}">
      <dgm:prSet/>
      <dgm:spPr/>
      <dgm:t>
        <a:bodyPr/>
        <a:lstStyle/>
        <a:p>
          <a:endParaRPr lang="en-US"/>
        </a:p>
      </dgm:t>
    </dgm:pt>
    <dgm:pt modelId="{EC57FF4E-68F9-43BA-B31D-A10293D911A1}" type="sibTrans" cxnId="{24256354-8199-42E2-BF41-49DBB32775FA}">
      <dgm:prSet/>
      <dgm:spPr/>
      <dgm:t>
        <a:bodyPr/>
        <a:lstStyle/>
        <a:p>
          <a:endParaRPr lang="en-US"/>
        </a:p>
      </dgm:t>
    </dgm:pt>
    <dgm:pt modelId="{C5686365-5CB6-4353-8FF3-8090A90B6DD4}">
      <dgm:prSet/>
      <dgm:spPr/>
      <dgm:t>
        <a:bodyPr/>
        <a:lstStyle/>
        <a:p>
          <a:pPr>
            <a:defRPr b="1"/>
          </a:pPr>
          <a:r>
            <a:rPr lang="en-US" dirty="0"/>
            <a:t>Sep. 2021</a:t>
          </a:r>
        </a:p>
      </dgm:t>
    </dgm:pt>
    <dgm:pt modelId="{4974A166-22F0-4BE4-A927-68784B7550AE}" type="parTrans" cxnId="{DF9FEAB6-953E-42DE-87C5-1885F99EBE7F}">
      <dgm:prSet/>
      <dgm:spPr/>
      <dgm:t>
        <a:bodyPr/>
        <a:lstStyle/>
        <a:p>
          <a:endParaRPr lang="en-US"/>
        </a:p>
      </dgm:t>
    </dgm:pt>
    <dgm:pt modelId="{C6ED47DD-FA7D-4784-9BDC-2002769260D8}" type="sibTrans" cxnId="{DF9FEAB6-953E-42DE-87C5-1885F99EBE7F}">
      <dgm:prSet/>
      <dgm:spPr/>
      <dgm:t>
        <a:bodyPr/>
        <a:lstStyle/>
        <a:p>
          <a:endParaRPr lang="en-US"/>
        </a:p>
      </dgm:t>
    </dgm:pt>
    <dgm:pt modelId="{68366DE8-F781-4B21-9683-7D9F5C9650C8}">
      <dgm:prSet/>
      <dgm:spPr/>
      <dgm:t>
        <a:bodyPr/>
        <a:lstStyle/>
        <a:p>
          <a:r>
            <a:rPr lang="en-US" dirty="0"/>
            <a:t>WHAT??!! More COVID distraction creates temporary roadblock....</a:t>
          </a:r>
        </a:p>
      </dgm:t>
    </dgm:pt>
    <dgm:pt modelId="{3270DECE-361E-4984-8AD0-085BE9E16F44}" type="parTrans" cxnId="{D8733CFD-621B-4F3C-9645-5157B3E90DE7}">
      <dgm:prSet/>
      <dgm:spPr/>
      <dgm:t>
        <a:bodyPr/>
        <a:lstStyle/>
        <a:p>
          <a:endParaRPr lang="en-US"/>
        </a:p>
      </dgm:t>
    </dgm:pt>
    <dgm:pt modelId="{E9FD67B1-14F6-4317-BDCD-F4E8AC34D4BF}" type="sibTrans" cxnId="{D8733CFD-621B-4F3C-9645-5157B3E90DE7}">
      <dgm:prSet/>
      <dgm:spPr/>
      <dgm:t>
        <a:bodyPr/>
        <a:lstStyle/>
        <a:p>
          <a:endParaRPr lang="en-US"/>
        </a:p>
      </dgm:t>
    </dgm:pt>
    <dgm:pt modelId="{970433EF-1826-4D4B-9AE7-6793E3DB4223}">
      <dgm:prSet/>
      <dgm:spPr/>
      <dgm:t>
        <a:bodyPr/>
        <a:lstStyle/>
        <a:p>
          <a:pPr>
            <a:defRPr b="1"/>
          </a:pPr>
          <a:r>
            <a:rPr lang="en-US" dirty="0"/>
            <a:t>Oct. 2021</a:t>
          </a:r>
        </a:p>
      </dgm:t>
    </dgm:pt>
    <dgm:pt modelId="{98A94C5B-F34A-4471-92CD-404EEBB7A502}" type="parTrans" cxnId="{4CF8A5B0-26DC-4937-AF0E-80B4D4EB20CB}">
      <dgm:prSet/>
      <dgm:spPr/>
      <dgm:t>
        <a:bodyPr/>
        <a:lstStyle/>
        <a:p>
          <a:endParaRPr lang="en-US"/>
        </a:p>
      </dgm:t>
    </dgm:pt>
    <dgm:pt modelId="{1EA3C1EA-0981-4E78-ACF7-EAE881B76F1F}" type="sibTrans" cxnId="{4CF8A5B0-26DC-4937-AF0E-80B4D4EB20CB}">
      <dgm:prSet/>
      <dgm:spPr/>
      <dgm:t>
        <a:bodyPr/>
        <a:lstStyle/>
        <a:p>
          <a:endParaRPr lang="en-US"/>
        </a:p>
      </dgm:t>
    </dgm:pt>
    <dgm:pt modelId="{41878C89-80EB-49C4-B26C-F8AD9E496056}">
      <dgm:prSet/>
      <dgm:spPr/>
      <dgm:t>
        <a:bodyPr/>
        <a:lstStyle/>
        <a:p>
          <a:pPr rtl="0"/>
          <a:r>
            <a:rPr lang="en-US" dirty="0">
              <a:latin typeface="Neue Haas Grotesk Text Pro"/>
            </a:rPr>
            <a:t>Leadership</a:t>
          </a:r>
          <a:r>
            <a:rPr lang="en-US" dirty="0"/>
            <a:t> team </a:t>
          </a:r>
          <a:r>
            <a:rPr lang="en-US" dirty="0">
              <a:latin typeface="Neue Haas Grotesk Text Pro"/>
            </a:rPr>
            <a:t>agrees that</a:t>
          </a:r>
          <a:r>
            <a:rPr lang="en-US" dirty="0"/>
            <a:t> all occurrence reporting will be electronic by Dec. 31, 2021</a:t>
          </a:r>
        </a:p>
      </dgm:t>
    </dgm:pt>
    <dgm:pt modelId="{22924E71-7882-4C54-8058-231A9FA88DFF}" type="parTrans" cxnId="{0E464C8C-E232-42BD-83D3-D5A2123C07EF}">
      <dgm:prSet/>
      <dgm:spPr/>
      <dgm:t>
        <a:bodyPr/>
        <a:lstStyle/>
        <a:p>
          <a:endParaRPr lang="en-US"/>
        </a:p>
      </dgm:t>
    </dgm:pt>
    <dgm:pt modelId="{0ADD6786-957A-4DF1-A94B-479EF525088F}" type="sibTrans" cxnId="{0E464C8C-E232-42BD-83D3-D5A2123C07EF}">
      <dgm:prSet/>
      <dgm:spPr/>
      <dgm:t>
        <a:bodyPr/>
        <a:lstStyle/>
        <a:p>
          <a:endParaRPr lang="en-US"/>
        </a:p>
      </dgm:t>
    </dgm:pt>
    <dgm:pt modelId="{6CD75EDE-E53D-4C64-B0CF-8BB41DC22E9E}">
      <dgm:prSet/>
      <dgm:spPr/>
      <dgm:t>
        <a:bodyPr/>
        <a:lstStyle/>
        <a:p>
          <a:pPr>
            <a:defRPr b="1"/>
          </a:pPr>
          <a:r>
            <a:rPr lang="en-US" dirty="0"/>
            <a:t>Nov. 2021</a:t>
          </a:r>
        </a:p>
      </dgm:t>
    </dgm:pt>
    <dgm:pt modelId="{6D934B65-AD10-4944-8672-BB87D3659259}" type="parTrans" cxnId="{4E04818B-DB5B-486A-B17C-F2AA0F22EFC1}">
      <dgm:prSet/>
      <dgm:spPr/>
      <dgm:t>
        <a:bodyPr/>
        <a:lstStyle/>
        <a:p>
          <a:endParaRPr lang="en-US"/>
        </a:p>
      </dgm:t>
    </dgm:pt>
    <dgm:pt modelId="{727C2A7C-08AA-4EB4-890C-ECD9731CD6D0}" type="sibTrans" cxnId="{4E04818B-DB5B-486A-B17C-F2AA0F22EFC1}">
      <dgm:prSet/>
      <dgm:spPr/>
      <dgm:t>
        <a:bodyPr/>
        <a:lstStyle/>
        <a:p>
          <a:endParaRPr lang="en-US"/>
        </a:p>
      </dgm:t>
    </dgm:pt>
    <dgm:pt modelId="{3E6F7AAE-642E-4DFF-BFAE-910426CB40C8}">
      <dgm:prSet/>
      <dgm:spPr/>
      <dgm:t>
        <a:bodyPr/>
        <a:lstStyle/>
        <a:p>
          <a:r>
            <a:rPr lang="en-US" dirty="0"/>
            <a:t>Pharmacy creates a Performance Measure populated from scanning error occurrence data. 12 occurrences in total.</a:t>
          </a:r>
        </a:p>
      </dgm:t>
    </dgm:pt>
    <dgm:pt modelId="{4E82879B-EDEC-41EA-80E2-568CD11A330E}" type="parTrans" cxnId="{73D48AB9-C4D4-4607-8828-5A6850C1C9BC}">
      <dgm:prSet/>
      <dgm:spPr/>
      <dgm:t>
        <a:bodyPr/>
        <a:lstStyle/>
        <a:p>
          <a:endParaRPr lang="en-US"/>
        </a:p>
      </dgm:t>
    </dgm:pt>
    <dgm:pt modelId="{B127D39F-0882-4FB5-9BA5-7C2A374D1B8D}" type="sibTrans" cxnId="{73D48AB9-C4D4-4607-8828-5A6850C1C9BC}">
      <dgm:prSet/>
      <dgm:spPr/>
      <dgm:t>
        <a:bodyPr/>
        <a:lstStyle/>
        <a:p>
          <a:endParaRPr lang="en-US"/>
        </a:p>
      </dgm:t>
    </dgm:pt>
    <dgm:pt modelId="{692211D3-5761-4F12-AAAD-8A73E2C4F69D}">
      <dgm:prSet/>
      <dgm:spPr/>
      <dgm:t>
        <a:bodyPr/>
        <a:lstStyle/>
        <a:p>
          <a:pPr>
            <a:defRPr b="1"/>
          </a:pPr>
          <a:r>
            <a:rPr lang="en-US" dirty="0"/>
            <a:t>Dec. 2021</a:t>
          </a:r>
        </a:p>
      </dgm:t>
    </dgm:pt>
    <dgm:pt modelId="{ADEB6B1B-9401-49F7-9881-5593398A62CF}" type="parTrans" cxnId="{8E538355-B022-4608-A534-4B50C4FC93B4}">
      <dgm:prSet/>
      <dgm:spPr/>
      <dgm:t>
        <a:bodyPr/>
        <a:lstStyle/>
        <a:p>
          <a:endParaRPr lang="en-US"/>
        </a:p>
      </dgm:t>
    </dgm:pt>
    <dgm:pt modelId="{D35703B6-AA08-4334-BD87-C5C363C1C6EB}" type="sibTrans" cxnId="{8E538355-B022-4608-A534-4B50C4FC93B4}">
      <dgm:prSet/>
      <dgm:spPr/>
      <dgm:t>
        <a:bodyPr/>
        <a:lstStyle/>
        <a:p>
          <a:endParaRPr lang="en-US"/>
        </a:p>
      </dgm:t>
    </dgm:pt>
    <dgm:pt modelId="{D3BEB5FD-8978-4184-8C7B-17892A2E3D59}">
      <dgm:prSet/>
      <dgm:spPr/>
      <dgm:t>
        <a:bodyPr/>
        <a:lstStyle/>
        <a:p>
          <a:r>
            <a:rPr lang="en-US" dirty="0"/>
            <a:t>1st visual illustration of occurrences presented to </a:t>
          </a:r>
          <a:r>
            <a:rPr lang="en-US" dirty="0">
              <a:latin typeface="Neue Haas Grotesk Text Pro"/>
            </a:rPr>
            <a:t>Hospital</a:t>
          </a:r>
          <a:r>
            <a:rPr lang="en-US" dirty="0"/>
            <a:t> Board </a:t>
          </a:r>
        </a:p>
      </dgm:t>
    </dgm:pt>
    <dgm:pt modelId="{F0E65058-B944-4F74-B533-E0A1BAF00A88}" type="parTrans" cxnId="{EC467494-AA75-4EB8-8CFB-6703C72B53D4}">
      <dgm:prSet/>
      <dgm:spPr/>
      <dgm:t>
        <a:bodyPr/>
        <a:lstStyle/>
        <a:p>
          <a:endParaRPr lang="en-US"/>
        </a:p>
      </dgm:t>
    </dgm:pt>
    <dgm:pt modelId="{BC008388-27B7-47DD-BC74-5F78C3B72E6C}" type="sibTrans" cxnId="{EC467494-AA75-4EB8-8CFB-6703C72B53D4}">
      <dgm:prSet/>
      <dgm:spPr/>
      <dgm:t>
        <a:bodyPr/>
        <a:lstStyle/>
        <a:p>
          <a:endParaRPr lang="en-US"/>
        </a:p>
      </dgm:t>
    </dgm:pt>
    <dgm:pt modelId="{23B0E757-B93D-4618-8417-09188558B518}">
      <dgm:prSet/>
      <dgm:spPr/>
      <dgm:t>
        <a:bodyPr/>
        <a:lstStyle/>
        <a:p>
          <a:pPr>
            <a:defRPr b="1"/>
          </a:pPr>
          <a:r>
            <a:rPr lang="en-US" dirty="0"/>
            <a:t>Jan. 2022</a:t>
          </a:r>
        </a:p>
      </dgm:t>
    </dgm:pt>
    <dgm:pt modelId="{484B04C5-ED5A-49A5-982B-45177B2155DB}" type="parTrans" cxnId="{282DA43D-BD7A-4EC7-86F8-174ED0A63EBA}">
      <dgm:prSet/>
      <dgm:spPr/>
      <dgm:t>
        <a:bodyPr/>
        <a:lstStyle/>
        <a:p>
          <a:endParaRPr lang="en-US"/>
        </a:p>
      </dgm:t>
    </dgm:pt>
    <dgm:pt modelId="{86F774C4-BB27-4A6C-88AA-0C22C1849836}" type="sibTrans" cxnId="{282DA43D-BD7A-4EC7-86F8-174ED0A63EBA}">
      <dgm:prSet/>
      <dgm:spPr/>
      <dgm:t>
        <a:bodyPr/>
        <a:lstStyle/>
        <a:p>
          <a:endParaRPr lang="en-US"/>
        </a:p>
      </dgm:t>
    </dgm:pt>
    <dgm:pt modelId="{C7F0743C-9B46-4D5F-82A0-3A16334E7AE7}">
      <dgm:prSet/>
      <dgm:spPr/>
      <dgm:t>
        <a:bodyPr/>
        <a:lstStyle/>
        <a:p>
          <a:r>
            <a:rPr lang="en-US" dirty="0"/>
            <a:t>Just Culture severities added:  Human Error, At-Risk Behavior,</a:t>
          </a:r>
          <a:r>
            <a:rPr lang="en-US" dirty="0">
              <a:latin typeface="Neue Haas Grotesk Text Pro"/>
            </a:rPr>
            <a:t> Reckless behavior</a:t>
          </a:r>
          <a:endParaRPr lang="en-US" dirty="0"/>
        </a:p>
      </dgm:t>
    </dgm:pt>
    <dgm:pt modelId="{B4AF134F-499F-4A7C-A825-611D8194A051}" type="parTrans" cxnId="{DE0D1F96-6EE2-467F-B301-9DADB2DF6DAA}">
      <dgm:prSet/>
      <dgm:spPr/>
      <dgm:t>
        <a:bodyPr/>
        <a:lstStyle/>
        <a:p>
          <a:endParaRPr lang="en-US"/>
        </a:p>
      </dgm:t>
    </dgm:pt>
    <dgm:pt modelId="{29021D6E-9A78-4144-8EF4-E8389BE6CCA7}" type="sibTrans" cxnId="{DE0D1F96-6EE2-467F-B301-9DADB2DF6DAA}">
      <dgm:prSet/>
      <dgm:spPr/>
      <dgm:t>
        <a:bodyPr/>
        <a:lstStyle/>
        <a:p>
          <a:endParaRPr lang="en-US"/>
        </a:p>
      </dgm:t>
    </dgm:pt>
    <dgm:pt modelId="{A31E9236-0DB3-4FB2-84D9-7659E10D53EA}">
      <dgm:prSet/>
      <dgm:spPr/>
      <dgm:t>
        <a:bodyPr/>
        <a:lstStyle/>
        <a:p>
          <a:pPr>
            <a:defRPr b="1"/>
          </a:pPr>
          <a:r>
            <a:rPr lang="en-US" dirty="0"/>
            <a:t>Feb. 2022</a:t>
          </a:r>
        </a:p>
      </dgm:t>
    </dgm:pt>
    <dgm:pt modelId="{7FE67F4E-BBB1-4CAC-9F39-54EF3CB6232C}" type="parTrans" cxnId="{262ECEA8-CDB3-4474-B13F-253CF8477B6E}">
      <dgm:prSet/>
      <dgm:spPr/>
      <dgm:t>
        <a:bodyPr/>
        <a:lstStyle/>
        <a:p>
          <a:endParaRPr lang="en-US"/>
        </a:p>
      </dgm:t>
    </dgm:pt>
    <dgm:pt modelId="{6E5027DA-6F9B-4137-9025-B084987A16E6}" type="sibTrans" cxnId="{262ECEA8-CDB3-4474-B13F-253CF8477B6E}">
      <dgm:prSet/>
      <dgm:spPr/>
      <dgm:t>
        <a:bodyPr/>
        <a:lstStyle/>
        <a:p>
          <a:endParaRPr lang="en-US"/>
        </a:p>
      </dgm:t>
    </dgm:pt>
    <dgm:pt modelId="{53DB7802-13D3-4EB7-A1B1-43E16BE2736B}">
      <dgm:prSet/>
      <dgm:spPr/>
      <dgm:t>
        <a:bodyPr/>
        <a:lstStyle/>
        <a:p>
          <a:pPr rtl="0"/>
          <a:r>
            <a:rPr lang="en-US" dirty="0"/>
            <a:t>Pharmacy</a:t>
          </a:r>
          <a:r>
            <a:rPr lang="en-US" dirty="0">
              <a:latin typeface="Neue Haas Grotesk Text Pro"/>
            </a:rPr>
            <a:t> PI</a:t>
          </a:r>
          <a:r>
            <a:rPr lang="en-US" dirty="0"/>
            <a:t> proves effective!  </a:t>
          </a:r>
          <a:r>
            <a:rPr lang="en-US" dirty="0">
              <a:latin typeface="Neue Haas Grotesk Text Pro"/>
            </a:rPr>
            <a:t>  </a:t>
          </a:r>
          <a:r>
            <a:rPr lang="en-US" dirty="0"/>
            <a:t>Occurrences in scanning errors decrease from 12 down to 1!  Staff </a:t>
          </a:r>
          <a:r>
            <a:rPr lang="en-US" dirty="0">
              <a:latin typeface="Neue Haas Grotesk Text Pro"/>
            </a:rPr>
            <a:t>verbalize</a:t>
          </a:r>
          <a:r>
            <a:rPr lang="en-US" dirty="0"/>
            <a:t> satisfaction with improvement.</a:t>
          </a:r>
        </a:p>
      </dgm:t>
    </dgm:pt>
    <dgm:pt modelId="{BF00EF4B-4BFF-4951-9399-160FAA0A6C05}" type="parTrans" cxnId="{C2E5C42C-5EE4-44F0-ABCE-AC478343C559}">
      <dgm:prSet/>
      <dgm:spPr/>
      <dgm:t>
        <a:bodyPr/>
        <a:lstStyle/>
        <a:p>
          <a:endParaRPr lang="en-US"/>
        </a:p>
      </dgm:t>
    </dgm:pt>
    <dgm:pt modelId="{198F5624-8B78-4A1A-8A99-2F41BC7F35D1}" type="sibTrans" cxnId="{C2E5C42C-5EE4-44F0-ABCE-AC478343C559}">
      <dgm:prSet/>
      <dgm:spPr/>
      <dgm:t>
        <a:bodyPr/>
        <a:lstStyle/>
        <a:p>
          <a:endParaRPr lang="en-US"/>
        </a:p>
      </dgm:t>
    </dgm:pt>
    <dgm:pt modelId="{95E9FE44-6CA8-42F6-86F3-5FB652404CAD}">
      <dgm:prSet/>
      <dgm:spPr/>
      <dgm:t>
        <a:bodyPr/>
        <a:lstStyle/>
        <a:p>
          <a:pPr>
            <a:defRPr b="1"/>
          </a:pPr>
          <a:r>
            <a:rPr lang="en-US" dirty="0"/>
            <a:t>Mar. 2022</a:t>
          </a:r>
        </a:p>
      </dgm:t>
    </dgm:pt>
    <dgm:pt modelId="{3B15B70E-142E-4CA9-AE73-A7D27B9BBFF8}" type="parTrans" cxnId="{6DDCFFF6-638F-47B2-996D-29F8BE58E835}">
      <dgm:prSet/>
      <dgm:spPr/>
      <dgm:t>
        <a:bodyPr/>
        <a:lstStyle/>
        <a:p>
          <a:endParaRPr lang="en-US"/>
        </a:p>
      </dgm:t>
    </dgm:pt>
    <dgm:pt modelId="{91EC1CDB-5B20-425A-8CD7-2E5F2E3624B2}" type="sibTrans" cxnId="{6DDCFFF6-638F-47B2-996D-29F8BE58E835}">
      <dgm:prSet/>
      <dgm:spPr/>
      <dgm:t>
        <a:bodyPr/>
        <a:lstStyle/>
        <a:p>
          <a:endParaRPr lang="en-US"/>
        </a:p>
      </dgm:t>
    </dgm:pt>
    <dgm:pt modelId="{1B1D396C-D9DE-4381-A927-F2CD934225F1}">
      <dgm:prSet/>
      <dgm:spPr/>
      <dgm:t>
        <a:bodyPr/>
        <a:lstStyle/>
        <a:p>
          <a:r>
            <a:rPr lang="en-US" dirty="0"/>
            <a:t>More staff using SQSS for mass assigned tasks will lend to greater comfort in system</a:t>
          </a:r>
        </a:p>
      </dgm:t>
    </dgm:pt>
    <dgm:pt modelId="{67244181-6FF3-45A3-A421-4E2CAE0BCD2A}" type="parTrans" cxnId="{5BBB2B5F-6CFB-4F07-82BB-E6040436ABB0}">
      <dgm:prSet/>
      <dgm:spPr/>
      <dgm:t>
        <a:bodyPr/>
        <a:lstStyle/>
        <a:p>
          <a:endParaRPr lang="en-US"/>
        </a:p>
      </dgm:t>
    </dgm:pt>
    <dgm:pt modelId="{AE03E249-8FA7-4F3D-83C7-5036A9039050}" type="sibTrans" cxnId="{5BBB2B5F-6CFB-4F07-82BB-E6040436ABB0}">
      <dgm:prSet/>
      <dgm:spPr/>
      <dgm:t>
        <a:bodyPr/>
        <a:lstStyle/>
        <a:p>
          <a:endParaRPr lang="en-US"/>
        </a:p>
      </dgm:t>
    </dgm:pt>
    <dgm:pt modelId="{80B6DA98-F615-471F-A4FD-729A31159D5C}">
      <dgm:prSet phldr="0"/>
      <dgm:spPr/>
      <dgm:t>
        <a:bodyPr/>
        <a:lstStyle/>
        <a:p>
          <a:r>
            <a:rPr lang="en-US" b="0" dirty="0"/>
            <a:t>New QAPI plan approved</a:t>
          </a:r>
          <a:endParaRPr lang="en-US" dirty="0"/>
        </a:p>
      </dgm:t>
    </dgm:pt>
    <dgm:pt modelId="{E60D5171-3228-493B-9981-2FC3FFDF2E7D}" type="parTrans" cxnId="{F05A1678-2F38-417B-A466-9E6CC8B4B798}">
      <dgm:prSet/>
      <dgm:spPr/>
    </dgm:pt>
    <dgm:pt modelId="{E9A908C5-633C-41C6-B2C2-2990D699C2A9}" type="sibTrans" cxnId="{F05A1678-2F38-417B-A466-9E6CC8B4B798}">
      <dgm:prSet/>
      <dgm:spPr/>
    </dgm:pt>
    <dgm:pt modelId="{001FE086-2867-400E-9729-DD1840698212}">
      <dgm:prSet phldr="0"/>
      <dgm:spPr/>
      <dgm:t>
        <a:bodyPr/>
        <a:lstStyle/>
        <a:p>
          <a:pPr>
            <a:defRPr b="1"/>
          </a:pPr>
          <a:r>
            <a:rPr lang="en-US" b="0" dirty="0"/>
            <a:t>June 2021</a:t>
          </a:r>
        </a:p>
      </dgm:t>
    </dgm:pt>
    <dgm:pt modelId="{7AB2C80B-B105-4546-AADA-FFED0E9B1647}" type="parTrans" cxnId="{A31B115C-AAE8-4197-BD62-133EAB953135}">
      <dgm:prSet/>
      <dgm:spPr/>
    </dgm:pt>
    <dgm:pt modelId="{92038094-77E4-4E41-BC16-3ED9EFB41BB5}" type="sibTrans" cxnId="{A31B115C-AAE8-4197-BD62-133EAB953135}">
      <dgm:prSet/>
      <dgm:spPr/>
    </dgm:pt>
    <dgm:pt modelId="{968B1DC0-0955-475E-A4EF-B6BE5D4C62CD}">
      <dgm:prSet phldr="0"/>
      <dgm:spPr/>
      <dgm:t>
        <a:bodyPr/>
        <a:lstStyle/>
        <a:p>
          <a:r>
            <a:rPr lang="en-US" b="0" dirty="0"/>
            <a:t>SQSS (Strategic Quality Support System) adopted.  </a:t>
          </a:r>
        </a:p>
      </dgm:t>
    </dgm:pt>
    <dgm:pt modelId="{59B2716C-DDFC-4887-AD17-C891F5D4571C}" type="parTrans" cxnId="{010992A1-C44B-4E84-84B7-BD3A9ABCA2B8}">
      <dgm:prSet/>
      <dgm:spPr/>
    </dgm:pt>
    <dgm:pt modelId="{4B31D9B1-DA2D-46C5-8FE3-54BD08BFBE70}" type="sibTrans" cxnId="{010992A1-C44B-4E84-84B7-BD3A9ABCA2B8}">
      <dgm:prSet/>
      <dgm:spPr/>
    </dgm:pt>
    <dgm:pt modelId="{665B49C4-4EFE-4966-A275-EAEAA1DC60BB}">
      <dgm:prSet phldr="0"/>
      <dgm:spPr/>
      <dgm:t>
        <a:bodyPr/>
        <a:lstStyle/>
        <a:p>
          <a:r>
            <a:rPr lang="en-US" b="0" dirty="0"/>
            <a:t>All occurrence reporting is paper  </a:t>
          </a:r>
        </a:p>
      </dgm:t>
    </dgm:pt>
    <dgm:pt modelId="{17078D6F-9C31-4A33-B199-DC369916ED89}" type="parTrans" cxnId="{45219B76-8F89-45CB-8E02-5F9FFE9A47A5}">
      <dgm:prSet/>
      <dgm:spPr/>
    </dgm:pt>
    <dgm:pt modelId="{EFB86511-84B0-404C-85BF-BAB98ABE90C4}" type="sibTrans" cxnId="{45219B76-8F89-45CB-8E02-5F9FFE9A47A5}">
      <dgm:prSet/>
      <dgm:spPr/>
    </dgm:pt>
    <dgm:pt modelId="{FED7D6E5-44C6-4887-A010-BC8F36A27A7C}" type="pres">
      <dgm:prSet presAssocID="{0033548E-EB74-47FF-AE13-036777258BEB}" presName="root" presStyleCnt="0">
        <dgm:presLayoutVars>
          <dgm:chMax/>
          <dgm:chPref/>
          <dgm:animLvl val="lvl"/>
        </dgm:presLayoutVars>
      </dgm:prSet>
      <dgm:spPr/>
    </dgm:pt>
    <dgm:pt modelId="{CC31DB82-4131-484F-972F-0FA1769FD1AF}" type="pres">
      <dgm:prSet presAssocID="{0033548E-EB74-47FF-AE13-036777258BEB}" presName="divider" presStyleLbl="fgAccFollowNode1" presStyleIdx="0" presStyleCnt="1"/>
      <dgm:spPr>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gm:spPr>
    </dgm:pt>
    <dgm:pt modelId="{1A4E64FE-783A-456D-A11D-8D643C292EB6}" type="pres">
      <dgm:prSet presAssocID="{0033548E-EB74-47FF-AE13-036777258BEB}" presName="nodes" presStyleCnt="0">
        <dgm:presLayoutVars>
          <dgm:chMax/>
          <dgm:chPref/>
          <dgm:animLvl val="lvl"/>
        </dgm:presLayoutVars>
      </dgm:prSet>
      <dgm:spPr/>
    </dgm:pt>
    <dgm:pt modelId="{09D8BBDF-837A-4078-B8AB-0F8476CEE621}" type="pres">
      <dgm:prSet presAssocID="{001FE086-2867-400E-9729-DD1840698212}" presName="composite" presStyleCnt="0"/>
      <dgm:spPr/>
    </dgm:pt>
    <dgm:pt modelId="{D1446931-8FFB-4EB4-883A-8647E3036DD2}" type="pres">
      <dgm:prSet presAssocID="{001FE086-2867-400E-9729-DD1840698212}" presName="L1TextContainer" presStyleLbl="revTx" presStyleIdx="0" presStyleCnt="10">
        <dgm:presLayoutVars>
          <dgm:chMax val="1"/>
          <dgm:chPref val="1"/>
          <dgm:bulletEnabled val="1"/>
        </dgm:presLayoutVars>
      </dgm:prSet>
      <dgm:spPr/>
    </dgm:pt>
    <dgm:pt modelId="{92D0FE1B-601F-46BD-9821-43FCAC1DD7FC}" type="pres">
      <dgm:prSet presAssocID="{001FE086-2867-400E-9729-DD1840698212}" presName="L2TextContainerWrapper" presStyleCnt="0">
        <dgm:presLayoutVars>
          <dgm:chMax val="0"/>
          <dgm:chPref val="0"/>
          <dgm:bulletEnabled val="1"/>
        </dgm:presLayoutVars>
      </dgm:prSet>
      <dgm:spPr/>
    </dgm:pt>
    <dgm:pt modelId="{6285AE44-68B7-4058-B023-47B604C517C6}" type="pres">
      <dgm:prSet presAssocID="{001FE086-2867-400E-9729-DD1840698212}" presName="L2TextContainer" presStyleLbl="bgAcc1" presStyleIdx="0" presStyleCnt="10"/>
      <dgm:spPr/>
    </dgm:pt>
    <dgm:pt modelId="{303F45B1-F27C-4C2F-A09D-63476B7DFA6D}" type="pres">
      <dgm:prSet presAssocID="{001FE086-2867-400E-9729-DD1840698212}" presName="FlexibleEmptyPlaceHolder" presStyleCnt="0"/>
      <dgm:spPr/>
    </dgm:pt>
    <dgm:pt modelId="{FF6C77C4-ADA3-42B4-81C8-19AEF0D8E5F9}" type="pres">
      <dgm:prSet presAssocID="{001FE086-2867-400E-9729-DD1840698212}" presName="ConnectLine" presStyleLbl="sibTrans1D1" presStyleIdx="0" presStyleCnt="10"/>
      <dgm:spPr>
        <a:noFill/>
        <a:ln w="6350" cap="flat" cmpd="sng" algn="ctr">
          <a:solidFill>
            <a:schemeClr val="accent1">
              <a:hueOff val="0"/>
              <a:satOff val="0"/>
              <a:lumOff val="0"/>
              <a:alphaOff val="0"/>
            </a:schemeClr>
          </a:solidFill>
          <a:prstDash val="dash"/>
          <a:miter lim="800000"/>
        </a:ln>
        <a:effectLst/>
      </dgm:spPr>
    </dgm:pt>
    <dgm:pt modelId="{697C38E7-086E-4519-875C-B1EF41C33A15}" type="pres">
      <dgm:prSet presAssocID="{001FE086-2867-400E-9729-DD1840698212}" presName="ConnectorPoint" presStyleLbl="alignNode1" presStyleIdx="0" presStyleCnt="10"/>
      <dgm:spPr/>
    </dgm:pt>
    <dgm:pt modelId="{0BDDA13F-1845-4323-8589-8C80912F4EF3}" type="pres">
      <dgm:prSet presAssocID="{001FE086-2867-400E-9729-DD1840698212}" presName="EmptyPlaceHolder" presStyleCnt="0"/>
      <dgm:spPr/>
    </dgm:pt>
    <dgm:pt modelId="{73D0C760-551F-44C7-A46D-B943033643C6}" type="pres">
      <dgm:prSet presAssocID="{92038094-77E4-4E41-BC16-3ED9EFB41BB5}" presName="spaceBetweenRectangles" presStyleCnt="0"/>
      <dgm:spPr/>
    </dgm:pt>
    <dgm:pt modelId="{724E03C6-BF4F-4AE1-A287-A74FC1401BEE}" type="pres">
      <dgm:prSet presAssocID="{14479A27-D718-4AD7-ACD9-EAECFAC4D50F}" presName="composite" presStyleCnt="0"/>
      <dgm:spPr/>
    </dgm:pt>
    <dgm:pt modelId="{93120D03-3D40-47FA-A497-0C04802754A2}" type="pres">
      <dgm:prSet presAssocID="{14479A27-D718-4AD7-ACD9-EAECFAC4D50F}" presName="L1TextContainer" presStyleLbl="revTx" presStyleIdx="1" presStyleCnt="10">
        <dgm:presLayoutVars>
          <dgm:chMax val="1"/>
          <dgm:chPref val="1"/>
          <dgm:bulletEnabled val="1"/>
        </dgm:presLayoutVars>
      </dgm:prSet>
      <dgm:spPr/>
    </dgm:pt>
    <dgm:pt modelId="{57945242-3A66-42D3-92CD-6D216AD8A792}" type="pres">
      <dgm:prSet presAssocID="{14479A27-D718-4AD7-ACD9-EAECFAC4D50F}" presName="L2TextContainerWrapper" presStyleCnt="0">
        <dgm:presLayoutVars>
          <dgm:chMax val="0"/>
          <dgm:chPref val="0"/>
          <dgm:bulletEnabled val="1"/>
        </dgm:presLayoutVars>
      </dgm:prSet>
      <dgm:spPr/>
    </dgm:pt>
    <dgm:pt modelId="{EE51BD82-F009-404D-86FB-A3C9AB7CF2AC}" type="pres">
      <dgm:prSet presAssocID="{14479A27-D718-4AD7-ACD9-EAECFAC4D50F}" presName="L2TextContainer" presStyleLbl="bgAcc1" presStyleIdx="1" presStyleCnt="10"/>
      <dgm:spPr/>
    </dgm:pt>
    <dgm:pt modelId="{DF8FBC09-6EF7-4338-8C38-54FF95D570D3}" type="pres">
      <dgm:prSet presAssocID="{14479A27-D718-4AD7-ACD9-EAECFAC4D50F}" presName="FlexibleEmptyPlaceHolder" presStyleCnt="0"/>
      <dgm:spPr/>
    </dgm:pt>
    <dgm:pt modelId="{0A95129E-1AF9-4D3D-B297-37E37A02851B}" type="pres">
      <dgm:prSet presAssocID="{14479A27-D718-4AD7-ACD9-EAECFAC4D50F}" presName="ConnectLine" presStyleLbl="sibTrans1D1" presStyleIdx="1" presStyleCnt="10"/>
      <dgm:spPr>
        <a:noFill/>
        <a:ln w="6350" cap="flat" cmpd="sng" algn="ctr">
          <a:solidFill>
            <a:schemeClr val="accent1">
              <a:hueOff val="0"/>
              <a:satOff val="0"/>
              <a:lumOff val="0"/>
              <a:alphaOff val="0"/>
            </a:schemeClr>
          </a:solidFill>
          <a:prstDash val="dash"/>
          <a:miter lim="800000"/>
        </a:ln>
        <a:effectLst/>
      </dgm:spPr>
    </dgm:pt>
    <dgm:pt modelId="{E110F34F-7E4E-417B-ACAD-EF4C9B91D5F7}" type="pres">
      <dgm:prSet presAssocID="{14479A27-D718-4AD7-ACD9-EAECFAC4D50F}" presName="ConnectorPoint" presStyleLbl="alignNode1" presStyleIdx="1" presStyleCnt="10"/>
      <dgm:spPr/>
    </dgm:pt>
    <dgm:pt modelId="{85CCF5F4-9DD2-4BBC-93CD-B3EC3331A145}" type="pres">
      <dgm:prSet presAssocID="{14479A27-D718-4AD7-ACD9-EAECFAC4D50F}" presName="EmptyPlaceHolder" presStyleCnt="0"/>
      <dgm:spPr/>
    </dgm:pt>
    <dgm:pt modelId="{54745C24-9822-4F72-A48C-4F4A4588A7CE}" type="pres">
      <dgm:prSet presAssocID="{0CDEE03F-7935-4D57-8764-A9939DF97328}" presName="spaceBetweenRectangles" presStyleCnt="0"/>
      <dgm:spPr/>
    </dgm:pt>
    <dgm:pt modelId="{D743BD06-7BCD-4983-991C-CA39C26FB4FB}" type="pres">
      <dgm:prSet presAssocID="{B0F06594-7461-4740-8A37-5FB50F9367F9}" presName="composite" presStyleCnt="0"/>
      <dgm:spPr/>
    </dgm:pt>
    <dgm:pt modelId="{5205C306-D656-4DEB-A7F8-0D5A0B26D207}" type="pres">
      <dgm:prSet presAssocID="{B0F06594-7461-4740-8A37-5FB50F9367F9}" presName="L1TextContainer" presStyleLbl="revTx" presStyleIdx="2" presStyleCnt="10">
        <dgm:presLayoutVars>
          <dgm:chMax val="1"/>
          <dgm:chPref val="1"/>
          <dgm:bulletEnabled val="1"/>
        </dgm:presLayoutVars>
      </dgm:prSet>
      <dgm:spPr/>
    </dgm:pt>
    <dgm:pt modelId="{FDFABDBF-FC89-4523-B6AE-B34EE641BA57}" type="pres">
      <dgm:prSet presAssocID="{B0F06594-7461-4740-8A37-5FB50F9367F9}" presName="L2TextContainerWrapper" presStyleCnt="0">
        <dgm:presLayoutVars>
          <dgm:chMax val="0"/>
          <dgm:chPref val="0"/>
          <dgm:bulletEnabled val="1"/>
        </dgm:presLayoutVars>
      </dgm:prSet>
      <dgm:spPr/>
    </dgm:pt>
    <dgm:pt modelId="{033E7517-14ED-4EF5-9CF9-37C78AE597FD}" type="pres">
      <dgm:prSet presAssocID="{B0F06594-7461-4740-8A37-5FB50F9367F9}" presName="L2TextContainer" presStyleLbl="bgAcc1" presStyleIdx="2" presStyleCnt="10"/>
      <dgm:spPr/>
    </dgm:pt>
    <dgm:pt modelId="{143848AF-D716-471F-8977-6665686D56D5}" type="pres">
      <dgm:prSet presAssocID="{B0F06594-7461-4740-8A37-5FB50F9367F9}" presName="FlexibleEmptyPlaceHolder" presStyleCnt="0"/>
      <dgm:spPr/>
    </dgm:pt>
    <dgm:pt modelId="{AE23A52B-9F9B-4FFD-B93F-C88118D28082}" type="pres">
      <dgm:prSet presAssocID="{B0F06594-7461-4740-8A37-5FB50F9367F9}" presName="ConnectLine" presStyleLbl="sibTrans1D1" presStyleIdx="2" presStyleCnt="10"/>
      <dgm:spPr>
        <a:noFill/>
        <a:ln w="6350" cap="flat" cmpd="sng" algn="ctr">
          <a:solidFill>
            <a:schemeClr val="accent1">
              <a:hueOff val="0"/>
              <a:satOff val="0"/>
              <a:lumOff val="0"/>
              <a:alphaOff val="0"/>
            </a:schemeClr>
          </a:solidFill>
          <a:prstDash val="dash"/>
          <a:miter lim="800000"/>
        </a:ln>
        <a:effectLst/>
      </dgm:spPr>
    </dgm:pt>
    <dgm:pt modelId="{CA8EE42C-ABC5-4C1A-89A7-A1DC9BCDB3ED}" type="pres">
      <dgm:prSet presAssocID="{B0F06594-7461-4740-8A37-5FB50F9367F9}" presName="ConnectorPoint" presStyleLbl="alignNode1" presStyleIdx="2" presStyleCnt="10"/>
      <dgm:spPr/>
    </dgm:pt>
    <dgm:pt modelId="{CBCFB4B6-6D95-4F69-B680-F02CDED3AEAF}" type="pres">
      <dgm:prSet presAssocID="{B0F06594-7461-4740-8A37-5FB50F9367F9}" presName="EmptyPlaceHolder" presStyleCnt="0"/>
      <dgm:spPr/>
    </dgm:pt>
    <dgm:pt modelId="{58C684A2-4A92-480B-A27C-01F622A7DECE}" type="pres">
      <dgm:prSet presAssocID="{D4B15102-C929-4EA5-832F-ADEFCAF6C256}" presName="spaceBetweenRectangles" presStyleCnt="0"/>
      <dgm:spPr/>
    </dgm:pt>
    <dgm:pt modelId="{4441D4CF-1D53-4980-A5DD-FB3182442C1D}" type="pres">
      <dgm:prSet presAssocID="{C5686365-5CB6-4353-8FF3-8090A90B6DD4}" presName="composite" presStyleCnt="0"/>
      <dgm:spPr/>
    </dgm:pt>
    <dgm:pt modelId="{CD04CFA8-FC61-4356-ABAD-EBEE1F3F6AB7}" type="pres">
      <dgm:prSet presAssocID="{C5686365-5CB6-4353-8FF3-8090A90B6DD4}" presName="L1TextContainer" presStyleLbl="revTx" presStyleIdx="3" presStyleCnt="10">
        <dgm:presLayoutVars>
          <dgm:chMax val="1"/>
          <dgm:chPref val="1"/>
          <dgm:bulletEnabled val="1"/>
        </dgm:presLayoutVars>
      </dgm:prSet>
      <dgm:spPr/>
    </dgm:pt>
    <dgm:pt modelId="{8058F7F5-A512-47A0-9F4F-21C47DEE9ED8}" type="pres">
      <dgm:prSet presAssocID="{C5686365-5CB6-4353-8FF3-8090A90B6DD4}" presName="L2TextContainerWrapper" presStyleCnt="0">
        <dgm:presLayoutVars>
          <dgm:chMax val="0"/>
          <dgm:chPref val="0"/>
          <dgm:bulletEnabled val="1"/>
        </dgm:presLayoutVars>
      </dgm:prSet>
      <dgm:spPr/>
    </dgm:pt>
    <dgm:pt modelId="{5D5A213B-57C2-4F8E-A0A3-95FE32CC4795}" type="pres">
      <dgm:prSet presAssocID="{C5686365-5CB6-4353-8FF3-8090A90B6DD4}" presName="L2TextContainer" presStyleLbl="bgAcc1" presStyleIdx="3" presStyleCnt="10"/>
      <dgm:spPr/>
    </dgm:pt>
    <dgm:pt modelId="{EC233A98-C221-4763-8022-B36B80CF2956}" type="pres">
      <dgm:prSet presAssocID="{C5686365-5CB6-4353-8FF3-8090A90B6DD4}" presName="FlexibleEmptyPlaceHolder" presStyleCnt="0"/>
      <dgm:spPr/>
    </dgm:pt>
    <dgm:pt modelId="{B9CBCC0E-3354-46D9-955F-1B67074DEDB5}" type="pres">
      <dgm:prSet presAssocID="{C5686365-5CB6-4353-8FF3-8090A90B6DD4}" presName="ConnectLine" presStyleLbl="sibTrans1D1" presStyleIdx="3" presStyleCnt="10"/>
      <dgm:spPr>
        <a:noFill/>
        <a:ln w="6350" cap="flat" cmpd="sng" algn="ctr">
          <a:solidFill>
            <a:schemeClr val="accent1">
              <a:hueOff val="0"/>
              <a:satOff val="0"/>
              <a:lumOff val="0"/>
              <a:alphaOff val="0"/>
            </a:schemeClr>
          </a:solidFill>
          <a:prstDash val="dash"/>
          <a:miter lim="800000"/>
        </a:ln>
        <a:effectLst/>
      </dgm:spPr>
    </dgm:pt>
    <dgm:pt modelId="{F94ED2AB-7CD6-494E-A382-F76F9E1D7B71}" type="pres">
      <dgm:prSet presAssocID="{C5686365-5CB6-4353-8FF3-8090A90B6DD4}" presName="ConnectorPoint" presStyleLbl="alignNode1" presStyleIdx="3" presStyleCnt="10"/>
      <dgm:spPr/>
    </dgm:pt>
    <dgm:pt modelId="{B0D2AC7F-129E-4F88-AFF7-BB0EC5AE3F32}" type="pres">
      <dgm:prSet presAssocID="{C5686365-5CB6-4353-8FF3-8090A90B6DD4}" presName="EmptyPlaceHolder" presStyleCnt="0"/>
      <dgm:spPr/>
    </dgm:pt>
    <dgm:pt modelId="{BDCB0E97-8E18-486A-A324-373922EDC164}" type="pres">
      <dgm:prSet presAssocID="{C6ED47DD-FA7D-4784-9BDC-2002769260D8}" presName="spaceBetweenRectangles" presStyleCnt="0"/>
      <dgm:spPr/>
    </dgm:pt>
    <dgm:pt modelId="{06BA4C9A-11E4-4D96-9225-3F93080A8A5B}" type="pres">
      <dgm:prSet presAssocID="{970433EF-1826-4D4B-9AE7-6793E3DB4223}" presName="composite" presStyleCnt="0"/>
      <dgm:spPr/>
    </dgm:pt>
    <dgm:pt modelId="{A51CC711-C4CD-444F-9123-34E29E702D8F}" type="pres">
      <dgm:prSet presAssocID="{970433EF-1826-4D4B-9AE7-6793E3DB4223}" presName="L1TextContainer" presStyleLbl="revTx" presStyleIdx="4" presStyleCnt="10">
        <dgm:presLayoutVars>
          <dgm:chMax val="1"/>
          <dgm:chPref val="1"/>
          <dgm:bulletEnabled val="1"/>
        </dgm:presLayoutVars>
      </dgm:prSet>
      <dgm:spPr/>
    </dgm:pt>
    <dgm:pt modelId="{DD5F5571-F96C-4502-B06A-F1268361C331}" type="pres">
      <dgm:prSet presAssocID="{970433EF-1826-4D4B-9AE7-6793E3DB4223}" presName="L2TextContainerWrapper" presStyleCnt="0">
        <dgm:presLayoutVars>
          <dgm:chMax val="0"/>
          <dgm:chPref val="0"/>
          <dgm:bulletEnabled val="1"/>
        </dgm:presLayoutVars>
      </dgm:prSet>
      <dgm:spPr/>
    </dgm:pt>
    <dgm:pt modelId="{007307B2-FE96-43B5-96BB-DDA2F5329936}" type="pres">
      <dgm:prSet presAssocID="{970433EF-1826-4D4B-9AE7-6793E3DB4223}" presName="L2TextContainer" presStyleLbl="bgAcc1" presStyleIdx="4" presStyleCnt="10"/>
      <dgm:spPr/>
    </dgm:pt>
    <dgm:pt modelId="{F953C5C6-F358-44D2-BD12-96EFB1733213}" type="pres">
      <dgm:prSet presAssocID="{970433EF-1826-4D4B-9AE7-6793E3DB4223}" presName="FlexibleEmptyPlaceHolder" presStyleCnt="0"/>
      <dgm:spPr/>
    </dgm:pt>
    <dgm:pt modelId="{885C187F-B137-41EF-8852-F4EBEC4A47E9}" type="pres">
      <dgm:prSet presAssocID="{970433EF-1826-4D4B-9AE7-6793E3DB4223}" presName="ConnectLine" presStyleLbl="sibTrans1D1" presStyleIdx="4" presStyleCnt="10"/>
      <dgm:spPr>
        <a:noFill/>
        <a:ln w="6350" cap="flat" cmpd="sng" algn="ctr">
          <a:solidFill>
            <a:schemeClr val="accent1">
              <a:hueOff val="0"/>
              <a:satOff val="0"/>
              <a:lumOff val="0"/>
              <a:alphaOff val="0"/>
            </a:schemeClr>
          </a:solidFill>
          <a:prstDash val="dash"/>
          <a:miter lim="800000"/>
        </a:ln>
        <a:effectLst/>
      </dgm:spPr>
    </dgm:pt>
    <dgm:pt modelId="{5D1D61A2-7792-4AF0-AD6F-7F958829D1C1}" type="pres">
      <dgm:prSet presAssocID="{970433EF-1826-4D4B-9AE7-6793E3DB4223}" presName="ConnectorPoint" presStyleLbl="alignNode1" presStyleIdx="4" presStyleCnt="10"/>
      <dgm:spPr/>
    </dgm:pt>
    <dgm:pt modelId="{6373E021-5D2B-48BE-A57E-DDDAF7A765E0}" type="pres">
      <dgm:prSet presAssocID="{970433EF-1826-4D4B-9AE7-6793E3DB4223}" presName="EmptyPlaceHolder" presStyleCnt="0"/>
      <dgm:spPr/>
    </dgm:pt>
    <dgm:pt modelId="{EE9E5D0C-9C79-4687-BB2B-9C2BA6A71459}" type="pres">
      <dgm:prSet presAssocID="{1EA3C1EA-0981-4E78-ACF7-EAE881B76F1F}" presName="spaceBetweenRectangles" presStyleCnt="0"/>
      <dgm:spPr/>
    </dgm:pt>
    <dgm:pt modelId="{D0356730-54A7-46EC-BBE4-FF7C6A852611}" type="pres">
      <dgm:prSet presAssocID="{6CD75EDE-E53D-4C64-B0CF-8BB41DC22E9E}" presName="composite" presStyleCnt="0"/>
      <dgm:spPr/>
    </dgm:pt>
    <dgm:pt modelId="{4DD9EF38-C85C-4CAD-9755-701622DCB787}" type="pres">
      <dgm:prSet presAssocID="{6CD75EDE-E53D-4C64-B0CF-8BB41DC22E9E}" presName="L1TextContainer" presStyleLbl="revTx" presStyleIdx="5" presStyleCnt="10">
        <dgm:presLayoutVars>
          <dgm:chMax val="1"/>
          <dgm:chPref val="1"/>
          <dgm:bulletEnabled val="1"/>
        </dgm:presLayoutVars>
      </dgm:prSet>
      <dgm:spPr/>
    </dgm:pt>
    <dgm:pt modelId="{81011FDA-122E-41A5-A5E1-5DF201829E7D}" type="pres">
      <dgm:prSet presAssocID="{6CD75EDE-E53D-4C64-B0CF-8BB41DC22E9E}" presName="L2TextContainerWrapper" presStyleCnt="0">
        <dgm:presLayoutVars>
          <dgm:chMax val="0"/>
          <dgm:chPref val="0"/>
          <dgm:bulletEnabled val="1"/>
        </dgm:presLayoutVars>
      </dgm:prSet>
      <dgm:spPr/>
    </dgm:pt>
    <dgm:pt modelId="{2D49239E-4956-4547-B1B9-683BBA770F9A}" type="pres">
      <dgm:prSet presAssocID="{6CD75EDE-E53D-4C64-B0CF-8BB41DC22E9E}" presName="L2TextContainer" presStyleLbl="bgAcc1" presStyleIdx="5" presStyleCnt="10"/>
      <dgm:spPr/>
    </dgm:pt>
    <dgm:pt modelId="{386B1BB4-EAE4-40BC-9343-6D8ED888DDD6}" type="pres">
      <dgm:prSet presAssocID="{6CD75EDE-E53D-4C64-B0CF-8BB41DC22E9E}" presName="FlexibleEmptyPlaceHolder" presStyleCnt="0"/>
      <dgm:spPr/>
    </dgm:pt>
    <dgm:pt modelId="{090BE80E-C1F6-4EC3-85D2-DFF28A60C537}" type="pres">
      <dgm:prSet presAssocID="{6CD75EDE-E53D-4C64-B0CF-8BB41DC22E9E}" presName="ConnectLine" presStyleLbl="sibTrans1D1" presStyleIdx="5" presStyleCnt="10"/>
      <dgm:spPr>
        <a:noFill/>
        <a:ln w="6350" cap="flat" cmpd="sng" algn="ctr">
          <a:solidFill>
            <a:schemeClr val="accent1">
              <a:hueOff val="0"/>
              <a:satOff val="0"/>
              <a:lumOff val="0"/>
              <a:alphaOff val="0"/>
            </a:schemeClr>
          </a:solidFill>
          <a:prstDash val="dash"/>
          <a:miter lim="800000"/>
        </a:ln>
        <a:effectLst/>
      </dgm:spPr>
    </dgm:pt>
    <dgm:pt modelId="{E7F2A43A-7DE7-4FEA-9B63-25D7E27630DD}" type="pres">
      <dgm:prSet presAssocID="{6CD75EDE-E53D-4C64-B0CF-8BB41DC22E9E}" presName="ConnectorPoint" presStyleLbl="alignNode1" presStyleIdx="5" presStyleCnt="10"/>
      <dgm:spPr/>
    </dgm:pt>
    <dgm:pt modelId="{C09CE9DC-39A1-416C-B5D8-CF6AF3080917}" type="pres">
      <dgm:prSet presAssocID="{6CD75EDE-E53D-4C64-B0CF-8BB41DC22E9E}" presName="EmptyPlaceHolder" presStyleCnt="0"/>
      <dgm:spPr/>
    </dgm:pt>
    <dgm:pt modelId="{6F8E7021-7E45-43CC-9387-9352AA1BD632}" type="pres">
      <dgm:prSet presAssocID="{727C2A7C-08AA-4EB4-890C-ECD9731CD6D0}" presName="spaceBetweenRectangles" presStyleCnt="0"/>
      <dgm:spPr/>
    </dgm:pt>
    <dgm:pt modelId="{4058EA46-011C-40F5-8088-BFE778149197}" type="pres">
      <dgm:prSet presAssocID="{692211D3-5761-4F12-AAAD-8A73E2C4F69D}" presName="composite" presStyleCnt="0"/>
      <dgm:spPr/>
    </dgm:pt>
    <dgm:pt modelId="{FFE9F45B-0EB2-41F1-B622-C3D9AE08762D}" type="pres">
      <dgm:prSet presAssocID="{692211D3-5761-4F12-AAAD-8A73E2C4F69D}" presName="L1TextContainer" presStyleLbl="revTx" presStyleIdx="6" presStyleCnt="10">
        <dgm:presLayoutVars>
          <dgm:chMax val="1"/>
          <dgm:chPref val="1"/>
          <dgm:bulletEnabled val="1"/>
        </dgm:presLayoutVars>
      </dgm:prSet>
      <dgm:spPr/>
    </dgm:pt>
    <dgm:pt modelId="{AA81A1F4-93C1-4F72-8854-FB1E49A2C84D}" type="pres">
      <dgm:prSet presAssocID="{692211D3-5761-4F12-AAAD-8A73E2C4F69D}" presName="L2TextContainerWrapper" presStyleCnt="0">
        <dgm:presLayoutVars>
          <dgm:chMax val="0"/>
          <dgm:chPref val="0"/>
          <dgm:bulletEnabled val="1"/>
        </dgm:presLayoutVars>
      </dgm:prSet>
      <dgm:spPr/>
    </dgm:pt>
    <dgm:pt modelId="{A4580DC6-A29A-4D9A-9822-2F04781A0EFF}" type="pres">
      <dgm:prSet presAssocID="{692211D3-5761-4F12-AAAD-8A73E2C4F69D}" presName="L2TextContainer" presStyleLbl="bgAcc1" presStyleIdx="6" presStyleCnt="10"/>
      <dgm:spPr/>
    </dgm:pt>
    <dgm:pt modelId="{40CBE7E9-73C8-434C-B9FB-576CFC21B815}" type="pres">
      <dgm:prSet presAssocID="{692211D3-5761-4F12-AAAD-8A73E2C4F69D}" presName="FlexibleEmptyPlaceHolder" presStyleCnt="0"/>
      <dgm:spPr/>
    </dgm:pt>
    <dgm:pt modelId="{7BF9FECE-4D17-404B-94D7-EB43FADFD6C6}" type="pres">
      <dgm:prSet presAssocID="{692211D3-5761-4F12-AAAD-8A73E2C4F69D}" presName="ConnectLine" presStyleLbl="sibTrans1D1" presStyleIdx="6" presStyleCnt="10"/>
      <dgm:spPr>
        <a:noFill/>
        <a:ln w="6350" cap="flat" cmpd="sng" algn="ctr">
          <a:solidFill>
            <a:schemeClr val="accent1">
              <a:hueOff val="0"/>
              <a:satOff val="0"/>
              <a:lumOff val="0"/>
              <a:alphaOff val="0"/>
            </a:schemeClr>
          </a:solidFill>
          <a:prstDash val="dash"/>
          <a:miter lim="800000"/>
        </a:ln>
        <a:effectLst/>
      </dgm:spPr>
    </dgm:pt>
    <dgm:pt modelId="{3F9DCBDC-3BC6-482C-8F92-4DAE70554738}" type="pres">
      <dgm:prSet presAssocID="{692211D3-5761-4F12-AAAD-8A73E2C4F69D}" presName="ConnectorPoint" presStyleLbl="alignNode1" presStyleIdx="6" presStyleCnt="10"/>
      <dgm:spPr/>
    </dgm:pt>
    <dgm:pt modelId="{DED31568-E86E-43AE-8FE7-574D43D67BBF}" type="pres">
      <dgm:prSet presAssocID="{692211D3-5761-4F12-AAAD-8A73E2C4F69D}" presName="EmptyPlaceHolder" presStyleCnt="0"/>
      <dgm:spPr/>
    </dgm:pt>
    <dgm:pt modelId="{16B04B78-4D2E-454F-8F55-EA66B7325393}" type="pres">
      <dgm:prSet presAssocID="{D35703B6-AA08-4334-BD87-C5C363C1C6EB}" presName="spaceBetweenRectangles" presStyleCnt="0"/>
      <dgm:spPr/>
    </dgm:pt>
    <dgm:pt modelId="{3733C4E3-63ED-4521-9517-6BAB03AEF821}" type="pres">
      <dgm:prSet presAssocID="{23B0E757-B93D-4618-8417-09188558B518}" presName="composite" presStyleCnt="0"/>
      <dgm:spPr/>
    </dgm:pt>
    <dgm:pt modelId="{B2437DE1-F864-4E82-8924-C8C9002DEDEC}" type="pres">
      <dgm:prSet presAssocID="{23B0E757-B93D-4618-8417-09188558B518}" presName="L1TextContainer" presStyleLbl="revTx" presStyleIdx="7" presStyleCnt="10">
        <dgm:presLayoutVars>
          <dgm:chMax val="1"/>
          <dgm:chPref val="1"/>
          <dgm:bulletEnabled val="1"/>
        </dgm:presLayoutVars>
      </dgm:prSet>
      <dgm:spPr/>
    </dgm:pt>
    <dgm:pt modelId="{4DDA5563-1C09-4EFB-8BB9-4B55E3E2B1A2}" type="pres">
      <dgm:prSet presAssocID="{23B0E757-B93D-4618-8417-09188558B518}" presName="L2TextContainerWrapper" presStyleCnt="0">
        <dgm:presLayoutVars>
          <dgm:chMax val="0"/>
          <dgm:chPref val="0"/>
          <dgm:bulletEnabled val="1"/>
        </dgm:presLayoutVars>
      </dgm:prSet>
      <dgm:spPr/>
    </dgm:pt>
    <dgm:pt modelId="{EF583DF2-60E9-48CA-9574-D65CE4562D67}" type="pres">
      <dgm:prSet presAssocID="{23B0E757-B93D-4618-8417-09188558B518}" presName="L2TextContainer" presStyleLbl="bgAcc1" presStyleIdx="7" presStyleCnt="10"/>
      <dgm:spPr/>
    </dgm:pt>
    <dgm:pt modelId="{88EC4044-CDD2-45FC-9043-987BD3376A5C}" type="pres">
      <dgm:prSet presAssocID="{23B0E757-B93D-4618-8417-09188558B518}" presName="FlexibleEmptyPlaceHolder" presStyleCnt="0"/>
      <dgm:spPr/>
    </dgm:pt>
    <dgm:pt modelId="{AB85D7A9-77DD-436E-AB87-8F3E0191EC8E}" type="pres">
      <dgm:prSet presAssocID="{23B0E757-B93D-4618-8417-09188558B518}" presName="ConnectLine" presStyleLbl="sibTrans1D1" presStyleIdx="7" presStyleCnt="10"/>
      <dgm:spPr>
        <a:noFill/>
        <a:ln w="6350" cap="flat" cmpd="sng" algn="ctr">
          <a:solidFill>
            <a:schemeClr val="accent1">
              <a:hueOff val="0"/>
              <a:satOff val="0"/>
              <a:lumOff val="0"/>
              <a:alphaOff val="0"/>
            </a:schemeClr>
          </a:solidFill>
          <a:prstDash val="dash"/>
          <a:miter lim="800000"/>
        </a:ln>
        <a:effectLst/>
      </dgm:spPr>
    </dgm:pt>
    <dgm:pt modelId="{A3791B17-B9FB-40AD-8A59-961EB23219DD}" type="pres">
      <dgm:prSet presAssocID="{23B0E757-B93D-4618-8417-09188558B518}" presName="ConnectorPoint" presStyleLbl="alignNode1" presStyleIdx="7" presStyleCnt="10"/>
      <dgm:spPr/>
    </dgm:pt>
    <dgm:pt modelId="{6EB2D750-2884-4BDD-9DD0-43C6E4B420B1}" type="pres">
      <dgm:prSet presAssocID="{23B0E757-B93D-4618-8417-09188558B518}" presName="EmptyPlaceHolder" presStyleCnt="0"/>
      <dgm:spPr/>
    </dgm:pt>
    <dgm:pt modelId="{4946BBB2-85B3-41ED-9940-CBC4BA8D362A}" type="pres">
      <dgm:prSet presAssocID="{86F774C4-BB27-4A6C-88AA-0C22C1849836}" presName="spaceBetweenRectangles" presStyleCnt="0"/>
      <dgm:spPr/>
    </dgm:pt>
    <dgm:pt modelId="{557FA857-2FE5-4720-B73F-1B47A6D613AE}" type="pres">
      <dgm:prSet presAssocID="{A31E9236-0DB3-4FB2-84D9-7659E10D53EA}" presName="composite" presStyleCnt="0"/>
      <dgm:spPr/>
    </dgm:pt>
    <dgm:pt modelId="{BCA7E032-C967-409F-A8EE-2BEB404AB4F0}" type="pres">
      <dgm:prSet presAssocID="{A31E9236-0DB3-4FB2-84D9-7659E10D53EA}" presName="L1TextContainer" presStyleLbl="revTx" presStyleIdx="8" presStyleCnt="10">
        <dgm:presLayoutVars>
          <dgm:chMax val="1"/>
          <dgm:chPref val="1"/>
          <dgm:bulletEnabled val="1"/>
        </dgm:presLayoutVars>
      </dgm:prSet>
      <dgm:spPr/>
    </dgm:pt>
    <dgm:pt modelId="{A78BCD1F-05B3-4D58-B5A0-26668204F366}" type="pres">
      <dgm:prSet presAssocID="{A31E9236-0DB3-4FB2-84D9-7659E10D53EA}" presName="L2TextContainerWrapper" presStyleCnt="0">
        <dgm:presLayoutVars>
          <dgm:chMax val="0"/>
          <dgm:chPref val="0"/>
          <dgm:bulletEnabled val="1"/>
        </dgm:presLayoutVars>
      </dgm:prSet>
      <dgm:spPr/>
    </dgm:pt>
    <dgm:pt modelId="{7A9F1CBD-EB59-4B87-A675-38CE23788091}" type="pres">
      <dgm:prSet presAssocID="{A31E9236-0DB3-4FB2-84D9-7659E10D53EA}" presName="L2TextContainer" presStyleLbl="bgAcc1" presStyleIdx="8" presStyleCnt="10"/>
      <dgm:spPr/>
    </dgm:pt>
    <dgm:pt modelId="{18D0988E-3C9D-4F5F-B94A-08991B5174F5}" type="pres">
      <dgm:prSet presAssocID="{A31E9236-0DB3-4FB2-84D9-7659E10D53EA}" presName="FlexibleEmptyPlaceHolder" presStyleCnt="0"/>
      <dgm:spPr/>
    </dgm:pt>
    <dgm:pt modelId="{3A53FE6D-A54B-4775-AFD0-E83C9A1D5D11}" type="pres">
      <dgm:prSet presAssocID="{A31E9236-0DB3-4FB2-84D9-7659E10D53EA}" presName="ConnectLine" presStyleLbl="sibTrans1D1" presStyleIdx="8" presStyleCnt="10"/>
      <dgm:spPr>
        <a:noFill/>
        <a:ln w="6350" cap="flat" cmpd="sng" algn="ctr">
          <a:solidFill>
            <a:schemeClr val="accent1">
              <a:hueOff val="0"/>
              <a:satOff val="0"/>
              <a:lumOff val="0"/>
              <a:alphaOff val="0"/>
            </a:schemeClr>
          </a:solidFill>
          <a:prstDash val="dash"/>
          <a:miter lim="800000"/>
        </a:ln>
        <a:effectLst/>
      </dgm:spPr>
    </dgm:pt>
    <dgm:pt modelId="{5131BCD2-9851-450A-9913-314AAE578F1B}" type="pres">
      <dgm:prSet presAssocID="{A31E9236-0DB3-4FB2-84D9-7659E10D53EA}" presName="ConnectorPoint" presStyleLbl="alignNode1" presStyleIdx="8" presStyleCnt="10"/>
      <dgm:spPr/>
    </dgm:pt>
    <dgm:pt modelId="{DDFF6830-4834-4844-82A8-44A42AFB39F5}" type="pres">
      <dgm:prSet presAssocID="{A31E9236-0DB3-4FB2-84D9-7659E10D53EA}" presName="EmptyPlaceHolder" presStyleCnt="0"/>
      <dgm:spPr/>
    </dgm:pt>
    <dgm:pt modelId="{7704E54A-BBA7-4A9A-A233-64872270416E}" type="pres">
      <dgm:prSet presAssocID="{6E5027DA-6F9B-4137-9025-B084987A16E6}" presName="spaceBetweenRectangles" presStyleCnt="0"/>
      <dgm:spPr/>
    </dgm:pt>
    <dgm:pt modelId="{8DE25CD0-2F06-473D-A827-C93CBC2AF40A}" type="pres">
      <dgm:prSet presAssocID="{95E9FE44-6CA8-42F6-86F3-5FB652404CAD}" presName="composite" presStyleCnt="0"/>
      <dgm:spPr/>
    </dgm:pt>
    <dgm:pt modelId="{E95147D1-712C-4644-94E7-A28827E4024C}" type="pres">
      <dgm:prSet presAssocID="{95E9FE44-6CA8-42F6-86F3-5FB652404CAD}" presName="L1TextContainer" presStyleLbl="revTx" presStyleIdx="9" presStyleCnt="10">
        <dgm:presLayoutVars>
          <dgm:chMax val="1"/>
          <dgm:chPref val="1"/>
          <dgm:bulletEnabled val="1"/>
        </dgm:presLayoutVars>
      </dgm:prSet>
      <dgm:spPr/>
    </dgm:pt>
    <dgm:pt modelId="{66CC50EB-B7BE-477E-9E98-8BE9A2B8B90E}" type="pres">
      <dgm:prSet presAssocID="{95E9FE44-6CA8-42F6-86F3-5FB652404CAD}" presName="L2TextContainerWrapper" presStyleCnt="0">
        <dgm:presLayoutVars>
          <dgm:chMax val="0"/>
          <dgm:chPref val="0"/>
          <dgm:bulletEnabled val="1"/>
        </dgm:presLayoutVars>
      </dgm:prSet>
      <dgm:spPr/>
    </dgm:pt>
    <dgm:pt modelId="{EDE89164-9AF5-4C76-AE3D-7E871A58A6C0}" type="pres">
      <dgm:prSet presAssocID="{95E9FE44-6CA8-42F6-86F3-5FB652404CAD}" presName="L2TextContainer" presStyleLbl="bgAcc1" presStyleIdx="9" presStyleCnt="10"/>
      <dgm:spPr/>
    </dgm:pt>
    <dgm:pt modelId="{F11CB113-7601-4BD9-8E67-91C4686A04CD}" type="pres">
      <dgm:prSet presAssocID="{95E9FE44-6CA8-42F6-86F3-5FB652404CAD}" presName="FlexibleEmptyPlaceHolder" presStyleCnt="0"/>
      <dgm:spPr/>
    </dgm:pt>
    <dgm:pt modelId="{DD240374-0BAC-44B0-AE0B-3A5BFA915CD0}" type="pres">
      <dgm:prSet presAssocID="{95E9FE44-6CA8-42F6-86F3-5FB652404CAD}" presName="ConnectLine" presStyleLbl="sibTrans1D1" presStyleIdx="9" presStyleCnt="10"/>
      <dgm:spPr>
        <a:noFill/>
        <a:ln w="6350" cap="flat" cmpd="sng" algn="ctr">
          <a:solidFill>
            <a:schemeClr val="accent1">
              <a:hueOff val="0"/>
              <a:satOff val="0"/>
              <a:lumOff val="0"/>
              <a:alphaOff val="0"/>
            </a:schemeClr>
          </a:solidFill>
          <a:prstDash val="dash"/>
          <a:miter lim="800000"/>
        </a:ln>
        <a:effectLst/>
      </dgm:spPr>
    </dgm:pt>
    <dgm:pt modelId="{C6BCC7F8-E8CC-49F3-83F2-A47FD2351DAC}" type="pres">
      <dgm:prSet presAssocID="{95E9FE44-6CA8-42F6-86F3-5FB652404CAD}" presName="ConnectorPoint" presStyleLbl="alignNode1" presStyleIdx="9" presStyleCnt="10"/>
      <dgm:spPr/>
    </dgm:pt>
    <dgm:pt modelId="{CFE88C92-610E-4160-9E07-96BDEA4A41C9}" type="pres">
      <dgm:prSet presAssocID="{95E9FE44-6CA8-42F6-86F3-5FB652404CAD}" presName="EmptyPlaceHolder" presStyleCnt="0"/>
      <dgm:spPr/>
    </dgm:pt>
  </dgm:ptLst>
  <dgm:cxnLst>
    <dgm:cxn modelId="{0943FF08-2A26-446D-8FEA-D039CD17ECDB}" type="presOf" srcId="{968B1DC0-0955-475E-A4EF-B6BE5D4C62CD}" destId="{6285AE44-68B7-4058-B023-47B604C517C6}" srcOrd="0" destOrd="0" presId="urn:microsoft.com/office/officeart/2016/7/layout/BasicTimeline"/>
    <dgm:cxn modelId="{272B6C1D-726C-4D7F-B2A3-44F1D62388A1}" srcId="{0033548E-EB74-47FF-AE13-036777258BEB}" destId="{14479A27-D718-4AD7-ACD9-EAECFAC4D50F}" srcOrd="1" destOrd="0" parTransId="{7F3D4779-3290-4EC3-AE87-9A321E2652CF}" sibTransId="{0CDEE03F-7935-4D57-8764-A9939DF97328}"/>
    <dgm:cxn modelId="{D3051D2B-491C-4873-8DBB-1859BFEAE8E4}" srcId="{0033548E-EB74-47FF-AE13-036777258BEB}" destId="{B0F06594-7461-4740-8A37-5FB50F9367F9}" srcOrd="2" destOrd="0" parTransId="{68968ABE-59C0-45C2-A384-06AB40398F8F}" sibTransId="{D4B15102-C929-4EA5-832F-ADEFCAF6C256}"/>
    <dgm:cxn modelId="{C2E5C42C-5EE4-44F0-ABCE-AC478343C559}" srcId="{A31E9236-0DB3-4FB2-84D9-7659E10D53EA}" destId="{53DB7802-13D3-4EB7-A1B1-43E16BE2736B}" srcOrd="0" destOrd="0" parTransId="{BF00EF4B-4BFF-4951-9399-160FAA0A6C05}" sibTransId="{198F5624-8B78-4A1A-8A99-2F41BC7F35D1}"/>
    <dgm:cxn modelId="{ADF4E733-4878-4E35-910F-AE5D2B08462B}" type="presOf" srcId="{53DB7802-13D3-4EB7-A1B1-43E16BE2736B}" destId="{7A9F1CBD-EB59-4B87-A675-38CE23788091}" srcOrd="0" destOrd="0" presId="urn:microsoft.com/office/officeart/2016/7/layout/BasicTimeline"/>
    <dgm:cxn modelId="{0AACEA38-76D3-4ED6-87EF-23754856B52B}" type="presOf" srcId="{665B49C4-4EFE-4966-A275-EAEAA1DC60BB}" destId="{6285AE44-68B7-4058-B023-47B604C517C6}" srcOrd="0" destOrd="1" presId="urn:microsoft.com/office/officeart/2016/7/layout/BasicTimeline"/>
    <dgm:cxn modelId="{B8A0783B-3850-451F-BE38-6A4E6637FA5F}" type="presOf" srcId="{B0F06594-7461-4740-8A37-5FB50F9367F9}" destId="{5205C306-D656-4DEB-A7F8-0D5A0B26D207}" srcOrd="0" destOrd="0" presId="urn:microsoft.com/office/officeart/2016/7/layout/BasicTimeline"/>
    <dgm:cxn modelId="{282DA43D-BD7A-4EC7-86F8-174ED0A63EBA}" srcId="{0033548E-EB74-47FF-AE13-036777258BEB}" destId="{23B0E757-B93D-4618-8417-09188558B518}" srcOrd="7" destOrd="0" parTransId="{484B04C5-ED5A-49A5-982B-45177B2155DB}" sibTransId="{86F774C4-BB27-4A6C-88AA-0C22C1849836}"/>
    <dgm:cxn modelId="{A31B115C-AAE8-4197-BD62-133EAB953135}" srcId="{0033548E-EB74-47FF-AE13-036777258BEB}" destId="{001FE086-2867-400E-9729-DD1840698212}" srcOrd="0" destOrd="0" parTransId="{7AB2C80B-B105-4546-AADA-FFED0E9B1647}" sibTransId="{92038094-77E4-4E41-BC16-3ED9EFB41BB5}"/>
    <dgm:cxn modelId="{5BBB2B5F-6CFB-4F07-82BB-E6040436ABB0}" srcId="{95E9FE44-6CA8-42F6-86F3-5FB652404CAD}" destId="{1B1D396C-D9DE-4381-A927-F2CD934225F1}" srcOrd="0" destOrd="0" parTransId="{67244181-6FF3-45A3-A421-4E2CAE0BCD2A}" sibTransId="{AE03E249-8FA7-4F3D-83C7-5036A9039050}"/>
    <dgm:cxn modelId="{872A5345-920A-4E0E-A56E-394FB3C72DD7}" type="presOf" srcId="{D3BEB5FD-8978-4184-8C7B-17892A2E3D59}" destId="{A4580DC6-A29A-4D9A-9822-2F04781A0EFF}" srcOrd="0" destOrd="0" presId="urn:microsoft.com/office/officeart/2016/7/layout/BasicTimeline"/>
    <dgm:cxn modelId="{C8A6D471-D2F1-4398-A48C-A4DCAF22F6F0}" type="presOf" srcId="{0033548E-EB74-47FF-AE13-036777258BEB}" destId="{FED7D6E5-44C6-4887-A010-BC8F36A27A7C}" srcOrd="0" destOrd="0" presId="urn:microsoft.com/office/officeart/2016/7/layout/BasicTimeline"/>
    <dgm:cxn modelId="{62E68052-F0F9-44A7-9352-8D3187395DD8}" type="presOf" srcId="{68366DE8-F781-4B21-9683-7D9F5C9650C8}" destId="{5D5A213B-57C2-4F8E-A0A3-95FE32CC4795}" srcOrd="0" destOrd="0" presId="urn:microsoft.com/office/officeart/2016/7/layout/BasicTimeline"/>
    <dgm:cxn modelId="{35DEC653-4627-4B0E-A1F8-8599ED28649B}" type="presOf" srcId="{3E6F7AAE-642E-4DFF-BFAE-910426CB40C8}" destId="{2D49239E-4956-4547-B1B9-683BBA770F9A}" srcOrd="0" destOrd="0" presId="urn:microsoft.com/office/officeart/2016/7/layout/BasicTimeline"/>
    <dgm:cxn modelId="{24256354-8199-42E2-BF41-49DBB32775FA}" srcId="{B0F06594-7461-4740-8A37-5FB50F9367F9}" destId="{77CBCE49-31E7-4C26-AADE-5EC5DC4CD49B}" srcOrd="1" destOrd="0" parTransId="{C97BE72E-4C85-4F8A-9C52-24DEE38ECDE8}" sibTransId="{EC57FF4E-68F9-43BA-B31D-A10293D911A1}"/>
    <dgm:cxn modelId="{8E538355-B022-4608-A534-4B50C4FC93B4}" srcId="{0033548E-EB74-47FF-AE13-036777258BEB}" destId="{692211D3-5761-4F12-AAAD-8A73E2C4F69D}" srcOrd="6" destOrd="0" parTransId="{ADEB6B1B-9401-49F7-9881-5593398A62CF}" sibTransId="{D35703B6-AA08-4334-BD87-C5C363C1C6EB}"/>
    <dgm:cxn modelId="{45219B76-8F89-45CB-8E02-5F9FFE9A47A5}" srcId="{001FE086-2867-400E-9729-DD1840698212}" destId="{665B49C4-4EFE-4966-A275-EAEAA1DC60BB}" srcOrd="1" destOrd="0" parTransId="{17078D6F-9C31-4A33-B199-DC369916ED89}" sibTransId="{EFB86511-84B0-404C-85BF-BAB98ABE90C4}"/>
    <dgm:cxn modelId="{F05A1678-2F38-417B-A466-9E6CC8B4B798}" srcId="{001FE086-2867-400E-9729-DD1840698212}" destId="{80B6DA98-F615-471F-A4FD-729A31159D5C}" srcOrd="2" destOrd="0" parTransId="{E60D5171-3228-493B-9981-2FC3FFDF2E7D}" sibTransId="{E9A908C5-633C-41C6-B2C2-2990D699C2A9}"/>
    <dgm:cxn modelId="{CEC8E57E-7D7F-422A-BF20-56CEAB942224}" type="presOf" srcId="{084D9CFB-84E5-4C90-B551-14A97CB3D393}" destId="{EE51BD82-F009-404D-86FB-A3C9AB7CF2AC}" srcOrd="0" destOrd="0" presId="urn:microsoft.com/office/officeart/2016/7/layout/BasicTimeline"/>
    <dgm:cxn modelId="{F6520F7F-BEBF-404B-9B17-4BA1407D02B0}" type="presOf" srcId="{C5686365-5CB6-4353-8FF3-8090A90B6DD4}" destId="{CD04CFA8-FC61-4356-ABAD-EBEE1F3F6AB7}" srcOrd="0" destOrd="0" presId="urn:microsoft.com/office/officeart/2016/7/layout/BasicTimeline"/>
    <dgm:cxn modelId="{E4F48085-97A1-4E38-BD06-63243DA47A3B}" type="presOf" srcId="{41878C89-80EB-49C4-B26C-F8AD9E496056}" destId="{007307B2-FE96-43B5-96BB-DDA2F5329936}" srcOrd="0" destOrd="0" presId="urn:microsoft.com/office/officeart/2016/7/layout/BasicTimeline"/>
    <dgm:cxn modelId="{A0A4D485-313C-439C-B6CA-15F7AA158D42}" type="presOf" srcId="{692211D3-5761-4F12-AAAD-8A73E2C4F69D}" destId="{FFE9F45B-0EB2-41F1-B622-C3D9AE08762D}" srcOrd="0" destOrd="0" presId="urn:microsoft.com/office/officeart/2016/7/layout/BasicTimeline"/>
    <dgm:cxn modelId="{4E04818B-DB5B-486A-B17C-F2AA0F22EFC1}" srcId="{0033548E-EB74-47FF-AE13-036777258BEB}" destId="{6CD75EDE-E53D-4C64-B0CF-8BB41DC22E9E}" srcOrd="5" destOrd="0" parTransId="{6D934B65-AD10-4944-8672-BB87D3659259}" sibTransId="{727C2A7C-08AA-4EB4-890C-ECD9731CD6D0}"/>
    <dgm:cxn modelId="{0E464C8C-E232-42BD-83D3-D5A2123C07EF}" srcId="{970433EF-1826-4D4B-9AE7-6793E3DB4223}" destId="{41878C89-80EB-49C4-B26C-F8AD9E496056}" srcOrd="0" destOrd="0" parTransId="{22924E71-7882-4C54-8058-231A9FA88DFF}" sibTransId="{0ADD6786-957A-4DF1-A94B-479EF525088F}"/>
    <dgm:cxn modelId="{95DC8E8C-F04E-4B37-AFC3-1A37870E2FD1}" srcId="{B0F06594-7461-4740-8A37-5FB50F9367F9}" destId="{5406584F-338F-452B-9524-9E09CF184C66}" srcOrd="0" destOrd="0" parTransId="{DE853E05-15D5-4C67-B83F-611D54351D5E}" sibTransId="{77C8CE32-160C-4CDE-A610-9FF3222E290C}"/>
    <dgm:cxn modelId="{EC467494-AA75-4EB8-8CFB-6703C72B53D4}" srcId="{692211D3-5761-4F12-AAAD-8A73E2C4F69D}" destId="{D3BEB5FD-8978-4184-8C7B-17892A2E3D59}" srcOrd="0" destOrd="0" parTransId="{F0E65058-B944-4F74-B533-E0A1BAF00A88}" sibTransId="{BC008388-27B7-47DD-BC74-5F78C3B72E6C}"/>
    <dgm:cxn modelId="{DE0D1F96-6EE2-467F-B301-9DADB2DF6DAA}" srcId="{23B0E757-B93D-4618-8417-09188558B518}" destId="{C7F0743C-9B46-4D5F-82A0-3A16334E7AE7}" srcOrd="0" destOrd="0" parTransId="{B4AF134F-499F-4A7C-A825-611D8194A051}" sibTransId="{29021D6E-9A78-4144-8EF4-E8389BE6CCA7}"/>
    <dgm:cxn modelId="{111C0098-6803-4E50-A79D-51891E7D1972}" type="presOf" srcId="{77CBCE49-31E7-4C26-AADE-5EC5DC4CD49B}" destId="{033E7517-14ED-4EF5-9CF9-37C78AE597FD}" srcOrd="0" destOrd="1" presId="urn:microsoft.com/office/officeart/2016/7/layout/BasicTimeline"/>
    <dgm:cxn modelId="{010992A1-C44B-4E84-84B7-BD3A9ABCA2B8}" srcId="{001FE086-2867-400E-9729-DD1840698212}" destId="{968B1DC0-0955-475E-A4EF-B6BE5D4C62CD}" srcOrd="0" destOrd="0" parTransId="{59B2716C-DDFC-4887-AD17-C891F5D4571C}" sibTransId="{4B31D9B1-DA2D-46C5-8FE3-54BD08BFBE70}"/>
    <dgm:cxn modelId="{631E50A8-71A0-4CA1-A782-A97F1DF0EA35}" type="presOf" srcId="{14479A27-D718-4AD7-ACD9-EAECFAC4D50F}" destId="{93120D03-3D40-47FA-A497-0C04802754A2}" srcOrd="0" destOrd="0" presId="urn:microsoft.com/office/officeart/2016/7/layout/BasicTimeline"/>
    <dgm:cxn modelId="{262ECEA8-CDB3-4474-B13F-253CF8477B6E}" srcId="{0033548E-EB74-47FF-AE13-036777258BEB}" destId="{A31E9236-0DB3-4FB2-84D9-7659E10D53EA}" srcOrd="8" destOrd="0" parTransId="{7FE67F4E-BBB1-4CAC-9F39-54EF3CB6232C}" sibTransId="{6E5027DA-6F9B-4137-9025-B084987A16E6}"/>
    <dgm:cxn modelId="{4CF8A5B0-26DC-4937-AF0E-80B4D4EB20CB}" srcId="{0033548E-EB74-47FF-AE13-036777258BEB}" destId="{970433EF-1826-4D4B-9AE7-6793E3DB4223}" srcOrd="4" destOrd="0" parTransId="{98A94C5B-F34A-4471-92CD-404EEBB7A502}" sibTransId="{1EA3C1EA-0981-4E78-ACF7-EAE881B76F1F}"/>
    <dgm:cxn modelId="{DF9FEAB6-953E-42DE-87C5-1885F99EBE7F}" srcId="{0033548E-EB74-47FF-AE13-036777258BEB}" destId="{C5686365-5CB6-4353-8FF3-8090A90B6DD4}" srcOrd="3" destOrd="0" parTransId="{4974A166-22F0-4BE4-A927-68784B7550AE}" sibTransId="{C6ED47DD-FA7D-4784-9BDC-2002769260D8}"/>
    <dgm:cxn modelId="{73D48AB9-C4D4-4607-8828-5A6850C1C9BC}" srcId="{6CD75EDE-E53D-4C64-B0CF-8BB41DC22E9E}" destId="{3E6F7AAE-642E-4DFF-BFAE-910426CB40C8}" srcOrd="0" destOrd="0" parTransId="{4E82879B-EDEC-41EA-80E2-568CD11A330E}" sibTransId="{B127D39F-0882-4FB5-9BA5-7C2A374D1B8D}"/>
    <dgm:cxn modelId="{997F84BC-FD64-4282-A3D4-242F11E91F7B}" type="presOf" srcId="{1B1D396C-D9DE-4381-A927-F2CD934225F1}" destId="{EDE89164-9AF5-4C76-AE3D-7E871A58A6C0}" srcOrd="0" destOrd="0" presId="urn:microsoft.com/office/officeart/2016/7/layout/BasicTimeline"/>
    <dgm:cxn modelId="{F54B22C3-4329-4F28-8633-3E72EA8DFA79}" srcId="{14479A27-D718-4AD7-ACD9-EAECFAC4D50F}" destId="{084D9CFB-84E5-4C90-B551-14A97CB3D393}" srcOrd="0" destOrd="0" parTransId="{ABF310A4-764A-488D-897B-753593D911D1}" sibTransId="{73288670-6EE0-4CC5-A2FE-A94FDEA5CA54}"/>
    <dgm:cxn modelId="{DB2FD5C5-FDDB-40F9-B19B-622E2ABFDEDC}" type="presOf" srcId="{95E9FE44-6CA8-42F6-86F3-5FB652404CAD}" destId="{E95147D1-712C-4644-94E7-A28827E4024C}" srcOrd="0" destOrd="0" presId="urn:microsoft.com/office/officeart/2016/7/layout/BasicTimeline"/>
    <dgm:cxn modelId="{3B94C2CA-AB5F-42E0-8604-B6AC5CE2D71F}" type="presOf" srcId="{6CD75EDE-E53D-4C64-B0CF-8BB41DC22E9E}" destId="{4DD9EF38-C85C-4CAD-9755-701622DCB787}" srcOrd="0" destOrd="0" presId="urn:microsoft.com/office/officeart/2016/7/layout/BasicTimeline"/>
    <dgm:cxn modelId="{3562ADCE-312F-4FBE-88BF-CF80D0CDDC7E}" type="presOf" srcId="{23B0E757-B93D-4618-8417-09188558B518}" destId="{B2437DE1-F864-4E82-8924-C8C9002DEDEC}" srcOrd="0" destOrd="0" presId="urn:microsoft.com/office/officeart/2016/7/layout/BasicTimeline"/>
    <dgm:cxn modelId="{960FFDD6-5D13-4B12-8402-764D9C94128D}" type="presOf" srcId="{5406584F-338F-452B-9524-9E09CF184C66}" destId="{033E7517-14ED-4EF5-9CF9-37C78AE597FD}" srcOrd="0" destOrd="0" presId="urn:microsoft.com/office/officeart/2016/7/layout/BasicTimeline"/>
    <dgm:cxn modelId="{4104B6E1-5D09-4A48-A8B5-486C7079C89B}" type="presOf" srcId="{80B6DA98-F615-471F-A4FD-729A31159D5C}" destId="{6285AE44-68B7-4058-B023-47B604C517C6}" srcOrd="0" destOrd="2" presId="urn:microsoft.com/office/officeart/2016/7/layout/BasicTimeline"/>
    <dgm:cxn modelId="{410DBFE2-3BA5-4F74-9D9C-7B567A72FF75}" type="presOf" srcId="{970433EF-1826-4D4B-9AE7-6793E3DB4223}" destId="{A51CC711-C4CD-444F-9123-34E29E702D8F}" srcOrd="0" destOrd="0" presId="urn:microsoft.com/office/officeart/2016/7/layout/BasicTimeline"/>
    <dgm:cxn modelId="{E17FE5E2-9287-42C9-9203-2187BBFDDCCF}" type="presOf" srcId="{C7F0743C-9B46-4D5F-82A0-3A16334E7AE7}" destId="{EF583DF2-60E9-48CA-9574-D65CE4562D67}" srcOrd="0" destOrd="0" presId="urn:microsoft.com/office/officeart/2016/7/layout/BasicTimeline"/>
    <dgm:cxn modelId="{413948E3-BF8A-4339-9D5B-BA2974364F9F}" type="presOf" srcId="{A31E9236-0DB3-4FB2-84D9-7659E10D53EA}" destId="{BCA7E032-C967-409F-A8EE-2BEB404AB4F0}" srcOrd="0" destOrd="0" presId="urn:microsoft.com/office/officeart/2016/7/layout/BasicTimeline"/>
    <dgm:cxn modelId="{6DDCFFF6-638F-47B2-996D-29F8BE58E835}" srcId="{0033548E-EB74-47FF-AE13-036777258BEB}" destId="{95E9FE44-6CA8-42F6-86F3-5FB652404CAD}" srcOrd="9" destOrd="0" parTransId="{3B15B70E-142E-4CA9-AE73-A7D27B9BBFF8}" sibTransId="{91EC1CDB-5B20-425A-8CD7-2E5F2E3624B2}"/>
    <dgm:cxn modelId="{A2A2E5F8-6B2B-4A71-AF18-2C42E9E8594E}" type="presOf" srcId="{001FE086-2867-400E-9729-DD1840698212}" destId="{D1446931-8FFB-4EB4-883A-8647E3036DD2}" srcOrd="0" destOrd="0" presId="urn:microsoft.com/office/officeart/2016/7/layout/BasicTimeline"/>
    <dgm:cxn modelId="{D8733CFD-621B-4F3C-9645-5157B3E90DE7}" srcId="{C5686365-5CB6-4353-8FF3-8090A90B6DD4}" destId="{68366DE8-F781-4B21-9683-7D9F5C9650C8}" srcOrd="0" destOrd="0" parTransId="{3270DECE-361E-4984-8AD0-085BE9E16F44}" sibTransId="{E9FD67B1-14F6-4317-BDCD-F4E8AC34D4BF}"/>
    <dgm:cxn modelId="{DA81712D-F237-44EC-81DA-07BEADF65563}" type="presParOf" srcId="{FED7D6E5-44C6-4887-A010-BC8F36A27A7C}" destId="{CC31DB82-4131-484F-972F-0FA1769FD1AF}" srcOrd="0" destOrd="0" presId="urn:microsoft.com/office/officeart/2016/7/layout/BasicTimeline"/>
    <dgm:cxn modelId="{54C34BB8-CF9A-4C6A-8CD4-EC0B95339BA4}" type="presParOf" srcId="{FED7D6E5-44C6-4887-A010-BC8F36A27A7C}" destId="{1A4E64FE-783A-456D-A11D-8D643C292EB6}" srcOrd="1" destOrd="0" presId="urn:microsoft.com/office/officeart/2016/7/layout/BasicTimeline"/>
    <dgm:cxn modelId="{C5D77BB6-2547-403E-99C5-A784771238E5}" type="presParOf" srcId="{1A4E64FE-783A-456D-A11D-8D643C292EB6}" destId="{09D8BBDF-837A-4078-B8AB-0F8476CEE621}" srcOrd="0" destOrd="0" presId="urn:microsoft.com/office/officeart/2016/7/layout/BasicTimeline"/>
    <dgm:cxn modelId="{2E9705C9-E012-413B-9FEB-2BF9240EE3BB}" type="presParOf" srcId="{09D8BBDF-837A-4078-B8AB-0F8476CEE621}" destId="{D1446931-8FFB-4EB4-883A-8647E3036DD2}" srcOrd="0" destOrd="0" presId="urn:microsoft.com/office/officeart/2016/7/layout/BasicTimeline"/>
    <dgm:cxn modelId="{05A5A797-A7AE-42B4-8F8E-8CA5E835DC52}" type="presParOf" srcId="{09D8BBDF-837A-4078-B8AB-0F8476CEE621}" destId="{92D0FE1B-601F-46BD-9821-43FCAC1DD7FC}" srcOrd="1" destOrd="0" presId="urn:microsoft.com/office/officeart/2016/7/layout/BasicTimeline"/>
    <dgm:cxn modelId="{C761F553-E713-47B5-B121-7762DA689D21}" type="presParOf" srcId="{92D0FE1B-601F-46BD-9821-43FCAC1DD7FC}" destId="{6285AE44-68B7-4058-B023-47B604C517C6}" srcOrd="0" destOrd="0" presId="urn:microsoft.com/office/officeart/2016/7/layout/BasicTimeline"/>
    <dgm:cxn modelId="{A0EA1CEE-0E71-492C-90A0-674FE202B51B}" type="presParOf" srcId="{92D0FE1B-601F-46BD-9821-43FCAC1DD7FC}" destId="{303F45B1-F27C-4C2F-A09D-63476B7DFA6D}" srcOrd="1" destOrd="0" presId="urn:microsoft.com/office/officeart/2016/7/layout/BasicTimeline"/>
    <dgm:cxn modelId="{FFEBD5AA-F30B-483E-8460-C6389FDC4D76}" type="presParOf" srcId="{09D8BBDF-837A-4078-B8AB-0F8476CEE621}" destId="{FF6C77C4-ADA3-42B4-81C8-19AEF0D8E5F9}" srcOrd="2" destOrd="0" presId="urn:microsoft.com/office/officeart/2016/7/layout/BasicTimeline"/>
    <dgm:cxn modelId="{542F2E8D-3790-4C3B-8318-97AF74E3AFDC}" type="presParOf" srcId="{09D8BBDF-837A-4078-B8AB-0F8476CEE621}" destId="{697C38E7-086E-4519-875C-B1EF41C33A15}" srcOrd="3" destOrd="0" presId="urn:microsoft.com/office/officeart/2016/7/layout/BasicTimeline"/>
    <dgm:cxn modelId="{7795913B-7511-4F2E-9065-DCDBF8B1950C}" type="presParOf" srcId="{09D8BBDF-837A-4078-B8AB-0F8476CEE621}" destId="{0BDDA13F-1845-4323-8589-8C80912F4EF3}" srcOrd="4" destOrd="0" presId="urn:microsoft.com/office/officeart/2016/7/layout/BasicTimeline"/>
    <dgm:cxn modelId="{4DCC1E0E-7BB6-4224-BEDE-718D4FA1BC99}" type="presParOf" srcId="{1A4E64FE-783A-456D-A11D-8D643C292EB6}" destId="{73D0C760-551F-44C7-A46D-B943033643C6}" srcOrd="1" destOrd="0" presId="urn:microsoft.com/office/officeart/2016/7/layout/BasicTimeline"/>
    <dgm:cxn modelId="{4EA31A2D-A355-42DD-8F59-48F1DA9E1437}" type="presParOf" srcId="{1A4E64FE-783A-456D-A11D-8D643C292EB6}" destId="{724E03C6-BF4F-4AE1-A287-A74FC1401BEE}" srcOrd="2" destOrd="0" presId="urn:microsoft.com/office/officeart/2016/7/layout/BasicTimeline"/>
    <dgm:cxn modelId="{8BC4DF4E-7CFC-4AF9-9B9A-DB55D56F1567}" type="presParOf" srcId="{724E03C6-BF4F-4AE1-A287-A74FC1401BEE}" destId="{93120D03-3D40-47FA-A497-0C04802754A2}" srcOrd="0" destOrd="0" presId="urn:microsoft.com/office/officeart/2016/7/layout/BasicTimeline"/>
    <dgm:cxn modelId="{E55904D2-EE89-4C91-8A4A-8B02FF3E942F}" type="presParOf" srcId="{724E03C6-BF4F-4AE1-A287-A74FC1401BEE}" destId="{57945242-3A66-42D3-92CD-6D216AD8A792}" srcOrd="1" destOrd="0" presId="urn:microsoft.com/office/officeart/2016/7/layout/BasicTimeline"/>
    <dgm:cxn modelId="{E04367B3-7390-4FFD-BEA0-D867FEC3A9C7}" type="presParOf" srcId="{57945242-3A66-42D3-92CD-6D216AD8A792}" destId="{EE51BD82-F009-404D-86FB-A3C9AB7CF2AC}" srcOrd="0" destOrd="0" presId="urn:microsoft.com/office/officeart/2016/7/layout/BasicTimeline"/>
    <dgm:cxn modelId="{04B20EBE-F28C-4D04-AE7D-F8C8D7EBF402}" type="presParOf" srcId="{57945242-3A66-42D3-92CD-6D216AD8A792}" destId="{DF8FBC09-6EF7-4338-8C38-54FF95D570D3}" srcOrd="1" destOrd="0" presId="urn:microsoft.com/office/officeart/2016/7/layout/BasicTimeline"/>
    <dgm:cxn modelId="{95FAA672-EC18-4BBF-8D91-3CCF9C82E2A3}" type="presParOf" srcId="{724E03C6-BF4F-4AE1-A287-A74FC1401BEE}" destId="{0A95129E-1AF9-4D3D-B297-37E37A02851B}" srcOrd="2" destOrd="0" presId="urn:microsoft.com/office/officeart/2016/7/layout/BasicTimeline"/>
    <dgm:cxn modelId="{761351A8-3946-46BE-984A-4D17D918E830}" type="presParOf" srcId="{724E03C6-BF4F-4AE1-A287-A74FC1401BEE}" destId="{E110F34F-7E4E-417B-ACAD-EF4C9B91D5F7}" srcOrd="3" destOrd="0" presId="urn:microsoft.com/office/officeart/2016/7/layout/BasicTimeline"/>
    <dgm:cxn modelId="{664942E7-F205-447F-97C2-449360CEAC22}" type="presParOf" srcId="{724E03C6-BF4F-4AE1-A287-A74FC1401BEE}" destId="{85CCF5F4-9DD2-4BBC-93CD-B3EC3331A145}" srcOrd="4" destOrd="0" presId="urn:microsoft.com/office/officeart/2016/7/layout/BasicTimeline"/>
    <dgm:cxn modelId="{411F81E4-44D3-4281-92C1-22B43B9B3405}" type="presParOf" srcId="{1A4E64FE-783A-456D-A11D-8D643C292EB6}" destId="{54745C24-9822-4F72-A48C-4F4A4588A7CE}" srcOrd="3" destOrd="0" presId="urn:microsoft.com/office/officeart/2016/7/layout/BasicTimeline"/>
    <dgm:cxn modelId="{D3DB3534-9FD3-4D38-A70E-2D64579542F7}" type="presParOf" srcId="{1A4E64FE-783A-456D-A11D-8D643C292EB6}" destId="{D743BD06-7BCD-4983-991C-CA39C26FB4FB}" srcOrd="4" destOrd="0" presId="urn:microsoft.com/office/officeart/2016/7/layout/BasicTimeline"/>
    <dgm:cxn modelId="{AA2F7EBB-611D-4409-B467-213B0EBC9F5C}" type="presParOf" srcId="{D743BD06-7BCD-4983-991C-CA39C26FB4FB}" destId="{5205C306-D656-4DEB-A7F8-0D5A0B26D207}" srcOrd="0" destOrd="0" presId="urn:microsoft.com/office/officeart/2016/7/layout/BasicTimeline"/>
    <dgm:cxn modelId="{B343E59E-58C4-4789-9C4D-A8089B20ABFB}" type="presParOf" srcId="{D743BD06-7BCD-4983-991C-CA39C26FB4FB}" destId="{FDFABDBF-FC89-4523-B6AE-B34EE641BA57}" srcOrd="1" destOrd="0" presId="urn:microsoft.com/office/officeart/2016/7/layout/BasicTimeline"/>
    <dgm:cxn modelId="{2D4C5627-388C-4A52-B928-A132462C6631}" type="presParOf" srcId="{FDFABDBF-FC89-4523-B6AE-B34EE641BA57}" destId="{033E7517-14ED-4EF5-9CF9-37C78AE597FD}" srcOrd="0" destOrd="0" presId="urn:microsoft.com/office/officeart/2016/7/layout/BasicTimeline"/>
    <dgm:cxn modelId="{7A2D6778-5F90-470B-BC68-C7CD8DC600F4}" type="presParOf" srcId="{FDFABDBF-FC89-4523-B6AE-B34EE641BA57}" destId="{143848AF-D716-471F-8977-6665686D56D5}" srcOrd="1" destOrd="0" presId="urn:microsoft.com/office/officeart/2016/7/layout/BasicTimeline"/>
    <dgm:cxn modelId="{C89493AE-F488-4C13-A4A1-8B5310D3569B}" type="presParOf" srcId="{D743BD06-7BCD-4983-991C-CA39C26FB4FB}" destId="{AE23A52B-9F9B-4FFD-B93F-C88118D28082}" srcOrd="2" destOrd="0" presId="urn:microsoft.com/office/officeart/2016/7/layout/BasicTimeline"/>
    <dgm:cxn modelId="{F6CEBE42-ADC7-4BA9-AD3B-268DD6F0F106}" type="presParOf" srcId="{D743BD06-7BCD-4983-991C-CA39C26FB4FB}" destId="{CA8EE42C-ABC5-4C1A-89A7-A1DC9BCDB3ED}" srcOrd="3" destOrd="0" presId="urn:microsoft.com/office/officeart/2016/7/layout/BasicTimeline"/>
    <dgm:cxn modelId="{F64BE4E6-211B-4CB1-9EF5-67FFBF0E50E0}" type="presParOf" srcId="{D743BD06-7BCD-4983-991C-CA39C26FB4FB}" destId="{CBCFB4B6-6D95-4F69-B680-F02CDED3AEAF}" srcOrd="4" destOrd="0" presId="urn:microsoft.com/office/officeart/2016/7/layout/BasicTimeline"/>
    <dgm:cxn modelId="{2736A1D2-844C-4AD7-9218-581EC753F3E6}" type="presParOf" srcId="{1A4E64FE-783A-456D-A11D-8D643C292EB6}" destId="{58C684A2-4A92-480B-A27C-01F622A7DECE}" srcOrd="5" destOrd="0" presId="urn:microsoft.com/office/officeart/2016/7/layout/BasicTimeline"/>
    <dgm:cxn modelId="{518685CE-51DC-4923-937A-F65309EB0659}" type="presParOf" srcId="{1A4E64FE-783A-456D-A11D-8D643C292EB6}" destId="{4441D4CF-1D53-4980-A5DD-FB3182442C1D}" srcOrd="6" destOrd="0" presId="urn:microsoft.com/office/officeart/2016/7/layout/BasicTimeline"/>
    <dgm:cxn modelId="{B20E9E55-E030-4B60-BF76-803D87E08D8A}" type="presParOf" srcId="{4441D4CF-1D53-4980-A5DD-FB3182442C1D}" destId="{CD04CFA8-FC61-4356-ABAD-EBEE1F3F6AB7}" srcOrd="0" destOrd="0" presId="urn:microsoft.com/office/officeart/2016/7/layout/BasicTimeline"/>
    <dgm:cxn modelId="{FE7465E4-90BB-4BA1-871D-CE555C5DE0D0}" type="presParOf" srcId="{4441D4CF-1D53-4980-A5DD-FB3182442C1D}" destId="{8058F7F5-A512-47A0-9F4F-21C47DEE9ED8}" srcOrd="1" destOrd="0" presId="urn:microsoft.com/office/officeart/2016/7/layout/BasicTimeline"/>
    <dgm:cxn modelId="{2AAFA9DB-4B18-479C-B2F6-69577FB7E074}" type="presParOf" srcId="{8058F7F5-A512-47A0-9F4F-21C47DEE9ED8}" destId="{5D5A213B-57C2-4F8E-A0A3-95FE32CC4795}" srcOrd="0" destOrd="0" presId="urn:microsoft.com/office/officeart/2016/7/layout/BasicTimeline"/>
    <dgm:cxn modelId="{3BD1F481-D3FA-4EA5-8AB0-22DCEBF9A653}" type="presParOf" srcId="{8058F7F5-A512-47A0-9F4F-21C47DEE9ED8}" destId="{EC233A98-C221-4763-8022-B36B80CF2956}" srcOrd="1" destOrd="0" presId="urn:microsoft.com/office/officeart/2016/7/layout/BasicTimeline"/>
    <dgm:cxn modelId="{1C37788F-9495-4550-9825-DF2184193667}" type="presParOf" srcId="{4441D4CF-1D53-4980-A5DD-FB3182442C1D}" destId="{B9CBCC0E-3354-46D9-955F-1B67074DEDB5}" srcOrd="2" destOrd="0" presId="urn:microsoft.com/office/officeart/2016/7/layout/BasicTimeline"/>
    <dgm:cxn modelId="{443AE802-0B78-4259-AD4F-B7E8118B0073}" type="presParOf" srcId="{4441D4CF-1D53-4980-A5DD-FB3182442C1D}" destId="{F94ED2AB-7CD6-494E-A382-F76F9E1D7B71}" srcOrd="3" destOrd="0" presId="urn:microsoft.com/office/officeart/2016/7/layout/BasicTimeline"/>
    <dgm:cxn modelId="{AEA085BF-F785-4D27-984D-FEFD610047C5}" type="presParOf" srcId="{4441D4CF-1D53-4980-A5DD-FB3182442C1D}" destId="{B0D2AC7F-129E-4F88-AFF7-BB0EC5AE3F32}" srcOrd="4" destOrd="0" presId="urn:microsoft.com/office/officeart/2016/7/layout/BasicTimeline"/>
    <dgm:cxn modelId="{C92AE98D-AD07-43D4-883E-D3E733CBCCCE}" type="presParOf" srcId="{1A4E64FE-783A-456D-A11D-8D643C292EB6}" destId="{BDCB0E97-8E18-486A-A324-373922EDC164}" srcOrd="7" destOrd="0" presId="urn:microsoft.com/office/officeart/2016/7/layout/BasicTimeline"/>
    <dgm:cxn modelId="{59854623-5442-4A5B-BA65-21F796EBD4D5}" type="presParOf" srcId="{1A4E64FE-783A-456D-A11D-8D643C292EB6}" destId="{06BA4C9A-11E4-4D96-9225-3F93080A8A5B}" srcOrd="8" destOrd="0" presId="urn:microsoft.com/office/officeart/2016/7/layout/BasicTimeline"/>
    <dgm:cxn modelId="{CC236461-F40D-4E70-83C4-94263ADBAC0D}" type="presParOf" srcId="{06BA4C9A-11E4-4D96-9225-3F93080A8A5B}" destId="{A51CC711-C4CD-444F-9123-34E29E702D8F}" srcOrd="0" destOrd="0" presId="urn:microsoft.com/office/officeart/2016/7/layout/BasicTimeline"/>
    <dgm:cxn modelId="{AD06490D-A393-4DB8-94D6-31D732F5BD94}" type="presParOf" srcId="{06BA4C9A-11E4-4D96-9225-3F93080A8A5B}" destId="{DD5F5571-F96C-4502-B06A-F1268361C331}" srcOrd="1" destOrd="0" presId="urn:microsoft.com/office/officeart/2016/7/layout/BasicTimeline"/>
    <dgm:cxn modelId="{599D258B-45F8-4F89-AF38-4A712CD556CB}" type="presParOf" srcId="{DD5F5571-F96C-4502-B06A-F1268361C331}" destId="{007307B2-FE96-43B5-96BB-DDA2F5329936}" srcOrd="0" destOrd="0" presId="urn:microsoft.com/office/officeart/2016/7/layout/BasicTimeline"/>
    <dgm:cxn modelId="{DD079148-04FA-4404-B6B8-17910516AF0E}" type="presParOf" srcId="{DD5F5571-F96C-4502-B06A-F1268361C331}" destId="{F953C5C6-F358-44D2-BD12-96EFB1733213}" srcOrd="1" destOrd="0" presId="urn:microsoft.com/office/officeart/2016/7/layout/BasicTimeline"/>
    <dgm:cxn modelId="{1A167956-7540-4EB7-821E-1773A2C4E8BC}" type="presParOf" srcId="{06BA4C9A-11E4-4D96-9225-3F93080A8A5B}" destId="{885C187F-B137-41EF-8852-F4EBEC4A47E9}" srcOrd="2" destOrd="0" presId="urn:microsoft.com/office/officeart/2016/7/layout/BasicTimeline"/>
    <dgm:cxn modelId="{8115D538-2DEF-43FB-A2D9-82433332045E}" type="presParOf" srcId="{06BA4C9A-11E4-4D96-9225-3F93080A8A5B}" destId="{5D1D61A2-7792-4AF0-AD6F-7F958829D1C1}" srcOrd="3" destOrd="0" presId="urn:microsoft.com/office/officeart/2016/7/layout/BasicTimeline"/>
    <dgm:cxn modelId="{1EDC5611-9E1F-49B3-B612-73345054A81F}" type="presParOf" srcId="{06BA4C9A-11E4-4D96-9225-3F93080A8A5B}" destId="{6373E021-5D2B-48BE-A57E-DDDAF7A765E0}" srcOrd="4" destOrd="0" presId="urn:microsoft.com/office/officeart/2016/7/layout/BasicTimeline"/>
    <dgm:cxn modelId="{7255D3B3-997C-4739-B083-1EA4263176F3}" type="presParOf" srcId="{1A4E64FE-783A-456D-A11D-8D643C292EB6}" destId="{EE9E5D0C-9C79-4687-BB2B-9C2BA6A71459}" srcOrd="9" destOrd="0" presId="urn:microsoft.com/office/officeart/2016/7/layout/BasicTimeline"/>
    <dgm:cxn modelId="{D265E800-9290-4D1A-9256-F36E9E954CDA}" type="presParOf" srcId="{1A4E64FE-783A-456D-A11D-8D643C292EB6}" destId="{D0356730-54A7-46EC-BBE4-FF7C6A852611}" srcOrd="10" destOrd="0" presId="urn:microsoft.com/office/officeart/2016/7/layout/BasicTimeline"/>
    <dgm:cxn modelId="{BFA6A657-5BB0-4E51-ACE3-E99D496BF0FE}" type="presParOf" srcId="{D0356730-54A7-46EC-BBE4-FF7C6A852611}" destId="{4DD9EF38-C85C-4CAD-9755-701622DCB787}" srcOrd="0" destOrd="0" presId="urn:microsoft.com/office/officeart/2016/7/layout/BasicTimeline"/>
    <dgm:cxn modelId="{C6E7CECD-8248-498C-B2E3-CB2041FEC143}" type="presParOf" srcId="{D0356730-54A7-46EC-BBE4-FF7C6A852611}" destId="{81011FDA-122E-41A5-A5E1-5DF201829E7D}" srcOrd="1" destOrd="0" presId="urn:microsoft.com/office/officeart/2016/7/layout/BasicTimeline"/>
    <dgm:cxn modelId="{E2970047-DE77-4AC2-A047-A57365A70F51}" type="presParOf" srcId="{81011FDA-122E-41A5-A5E1-5DF201829E7D}" destId="{2D49239E-4956-4547-B1B9-683BBA770F9A}" srcOrd="0" destOrd="0" presId="urn:microsoft.com/office/officeart/2016/7/layout/BasicTimeline"/>
    <dgm:cxn modelId="{50C106BD-88A8-4E04-9E7D-8A3BE4E3500D}" type="presParOf" srcId="{81011FDA-122E-41A5-A5E1-5DF201829E7D}" destId="{386B1BB4-EAE4-40BC-9343-6D8ED888DDD6}" srcOrd="1" destOrd="0" presId="urn:microsoft.com/office/officeart/2016/7/layout/BasicTimeline"/>
    <dgm:cxn modelId="{91A82B40-C073-4A53-B477-BCE8C093571A}" type="presParOf" srcId="{D0356730-54A7-46EC-BBE4-FF7C6A852611}" destId="{090BE80E-C1F6-4EC3-85D2-DFF28A60C537}" srcOrd="2" destOrd="0" presId="urn:microsoft.com/office/officeart/2016/7/layout/BasicTimeline"/>
    <dgm:cxn modelId="{7FF8746E-2B13-4CDA-9B5E-FC1B117C6709}" type="presParOf" srcId="{D0356730-54A7-46EC-BBE4-FF7C6A852611}" destId="{E7F2A43A-7DE7-4FEA-9B63-25D7E27630DD}" srcOrd="3" destOrd="0" presId="urn:microsoft.com/office/officeart/2016/7/layout/BasicTimeline"/>
    <dgm:cxn modelId="{2DCE1483-40B5-4A15-88F2-6832ADD3CE75}" type="presParOf" srcId="{D0356730-54A7-46EC-BBE4-FF7C6A852611}" destId="{C09CE9DC-39A1-416C-B5D8-CF6AF3080917}" srcOrd="4" destOrd="0" presId="urn:microsoft.com/office/officeart/2016/7/layout/BasicTimeline"/>
    <dgm:cxn modelId="{618C2776-778A-476B-8795-12DED5C8F2B7}" type="presParOf" srcId="{1A4E64FE-783A-456D-A11D-8D643C292EB6}" destId="{6F8E7021-7E45-43CC-9387-9352AA1BD632}" srcOrd="11" destOrd="0" presId="urn:microsoft.com/office/officeart/2016/7/layout/BasicTimeline"/>
    <dgm:cxn modelId="{C28BCF10-EAA8-484F-B54B-4879F877C061}" type="presParOf" srcId="{1A4E64FE-783A-456D-A11D-8D643C292EB6}" destId="{4058EA46-011C-40F5-8088-BFE778149197}" srcOrd="12" destOrd="0" presId="urn:microsoft.com/office/officeart/2016/7/layout/BasicTimeline"/>
    <dgm:cxn modelId="{114660EF-AAE1-46E5-93FB-268A7A7BA5AD}" type="presParOf" srcId="{4058EA46-011C-40F5-8088-BFE778149197}" destId="{FFE9F45B-0EB2-41F1-B622-C3D9AE08762D}" srcOrd="0" destOrd="0" presId="urn:microsoft.com/office/officeart/2016/7/layout/BasicTimeline"/>
    <dgm:cxn modelId="{54FE0ACC-637D-4318-9588-B3B86F91A888}" type="presParOf" srcId="{4058EA46-011C-40F5-8088-BFE778149197}" destId="{AA81A1F4-93C1-4F72-8854-FB1E49A2C84D}" srcOrd="1" destOrd="0" presId="urn:microsoft.com/office/officeart/2016/7/layout/BasicTimeline"/>
    <dgm:cxn modelId="{0EFC866A-D99E-46F9-B9D2-7DD1DD4503A6}" type="presParOf" srcId="{AA81A1F4-93C1-4F72-8854-FB1E49A2C84D}" destId="{A4580DC6-A29A-4D9A-9822-2F04781A0EFF}" srcOrd="0" destOrd="0" presId="urn:microsoft.com/office/officeart/2016/7/layout/BasicTimeline"/>
    <dgm:cxn modelId="{BF9F6438-137B-4A68-BDC0-17E59EDE17B4}" type="presParOf" srcId="{AA81A1F4-93C1-4F72-8854-FB1E49A2C84D}" destId="{40CBE7E9-73C8-434C-B9FB-576CFC21B815}" srcOrd="1" destOrd="0" presId="urn:microsoft.com/office/officeart/2016/7/layout/BasicTimeline"/>
    <dgm:cxn modelId="{357565B4-8887-4166-A2EA-7CEF48955A9F}" type="presParOf" srcId="{4058EA46-011C-40F5-8088-BFE778149197}" destId="{7BF9FECE-4D17-404B-94D7-EB43FADFD6C6}" srcOrd="2" destOrd="0" presId="urn:microsoft.com/office/officeart/2016/7/layout/BasicTimeline"/>
    <dgm:cxn modelId="{363105C9-0B13-4726-B7FE-F1D5B84A2114}" type="presParOf" srcId="{4058EA46-011C-40F5-8088-BFE778149197}" destId="{3F9DCBDC-3BC6-482C-8F92-4DAE70554738}" srcOrd="3" destOrd="0" presId="urn:microsoft.com/office/officeart/2016/7/layout/BasicTimeline"/>
    <dgm:cxn modelId="{03B84DF2-BF8A-4DBC-A248-A85F311F2F08}" type="presParOf" srcId="{4058EA46-011C-40F5-8088-BFE778149197}" destId="{DED31568-E86E-43AE-8FE7-574D43D67BBF}" srcOrd="4" destOrd="0" presId="urn:microsoft.com/office/officeart/2016/7/layout/BasicTimeline"/>
    <dgm:cxn modelId="{9F5E1ADF-251F-436F-8DC9-6A471710D99A}" type="presParOf" srcId="{1A4E64FE-783A-456D-A11D-8D643C292EB6}" destId="{16B04B78-4D2E-454F-8F55-EA66B7325393}" srcOrd="13" destOrd="0" presId="urn:microsoft.com/office/officeart/2016/7/layout/BasicTimeline"/>
    <dgm:cxn modelId="{2854CF1E-A47D-4B08-AB5A-6EAEA155CBCC}" type="presParOf" srcId="{1A4E64FE-783A-456D-A11D-8D643C292EB6}" destId="{3733C4E3-63ED-4521-9517-6BAB03AEF821}" srcOrd="14" destOrd="0" presId="urn:microsoft.com/office/officeart/2016/7/layout/BasicTimeline"/>
    <dgm:cxn modelId="{43C8B6CE-0644-42A5-9027-49CC52BD54BF}" type="presParOf" srcId="{3733C4E3-63ED-4521-9517-6BAB03AEF821}" destId="{B2437DE1-F864-4E82-8924-C8C9002DEDEC}" srcOrd="0" destOrd="0" presId="urn:microsoft.com/office/officeart/2016/7/layout/BasicTimeline"/>
    <dgm:cxn modelId="{394ED4AD-53CD-4DF9-B3F8-A1A393165DFF}" type="presParOf" srcId="{3733C4E3-63ED-4521-9517-6BAB03AEF821}" destId="{4DDA5563-1C09-4EFB-8BB9-4B55E3E2B1A2}" srcOrd="1" destOrd="0" presId="urn:microsoft.com/office/officeart/2016/7/layout/BasicTimeline"/>
    <dgm:cxn modelId="{667038C4-7346-46BA-93C4-A3CF02908C44}" type="presParOf" srcId="{4DDA5563-1C09-4EFB-8BB9-4B55E3E2B1A2}" destId="{EF583DF2-60E9-48CA-9574-D65CE4562D67}" srcOrd="0" destOrd="0" presId="urn:microsoft.com/office/officeart/2016/7/layout/BasicTimeline"/>
    <dgm:cxn modelId="{FC40990B-520E-49E3-9EF5-11A66A2C0EDC}" type="presParOf" srcId="{4DDA5563-1C09-4EFB-8BB9-4B55E3E2B1A2}" destId="{88EC4044-CDD2-45FC-9043-987BD3376A5C}" srcOrd="1" destOrd="0" presId="urn:microsoft.com/office/officeart/2016/7/layout/BasicTimeline"/>
    <dgm:cxn modelId="{AC44BCA4-13D5-4062-A8F6-FFC18195DA63}" type="presParOf" srcId="{3733C4E3-63ED-4521-9517-6BAB03AEF821}" destId="{AB85D7A9-77DD-436E-AB87-8F3E0191EC8E}" srcOrd="2" destOrd="0" presId="urn:microsoft.com/office/officeart/2016/7/layout/BasicTimeline"/>
    <dgm:cxn modelId="{F535FD58-6FAD-4987-A762-49DAC7ADAA0E}" type="presParOf" srcId="{3733C4E3-63ED-4521-9517-6BAB03AEF821}" destId="{A3791B17-B9FB-40AD-8A59-961EB23219DD}" srcOrd="3" destOrd="0" presId="urn:microsoft.com/office/officeart/2016/7/layout/BasicTimeline"/>
    <dgm:cxn modelId="{9F08C2F4-5FCF-4258-90F8-CBE7618B44BE}" type="presParOf" srcId="{3733C4E3-63ED-4521-9517-6BAB03AEF821}" destId="{6EB2D750-2884-4BDD-9DD0-43C6E4B420B1}" srcOrd="4" destOrd="0" presId="urn:microsoft.com/office/officeart/2016/7/layout/BasicTimeline"/>
    <dgm:cxn modelId="{A18FD228-E937-46B9-8114-64DEA101B799}" type="presParOf" srcId="{1A4E64FE-783A-456D-A11D-8D643C292EB6}" destId="{4946BBB2-85B3-41ED-9940-CBC4BA8D362A}" srcOrd="15" destOrd="0" presId="urn:microsoft.com/office/officeart/2016/7/layout/BasicTimeline"/>
    <dgm:cxn modelId="{B4582769-75AA-40DB-A164-C97BF856203E}" type="presParOf" srcId="{1A4E64FE-783A-456D-A11D-8D643C292EB6}" destId="{557FA857-2FE5-4720-B73F-1B47A6D613AE}" srcOrd="16" destOrd="0" presId="urn:microsoft.com/office/officeart/2016/7/layout/BasicTimeline"/>
    <dgm:cxn modelId="{81F2E349-906C-4AC8-9D89-EC5C409BD4EC}" type="presParOf" srcId="{557FA857-2FE5-4720-B73F-1B47A6D613AE}" destId="{BCA7E032-C967-409F-A8EE-2BEB404AB4F0}" srcOrd="0" destOrd="0" presId="urn:microsoft.com/office/officeart/2016/7/layout/BasicTimeline"/>
    <dgm:cxn modelId="{358C5FED-A88D-463A-B2E7-94FD5CE87627}" type="presParOf" srcId="{557FA857-2FE5-4720-B73F-1B47A6D613AE}" destId="{A78BCD1F-05B3-4D58-B5A0-26668204F366}" srcOrd="1" destOrd="0" presId="urn:microsoft.com/office/officeart/2016/7/layout/BasicTimeline"/>
    <dgm:cxn modelId="{B185C495-7F1F-4D37-AB3C-DD3DD5CB8DB2}" type="presParOf" srcId="{A78BCD1F-05B3-4D58-B5A0-26668204F366}" destId="{7A9F1CBD-EB59-4B87-A675-38CE23788091}" srcOrd="0" destOrd="0" presId="urn:microsoft.com/office/officeart/2016/7/layout/BasicTimeline"/>
    <dgm:cxn modelId="{21293759-4581-4742-AD67-DD065A5BEDC5}" type="presParOf" srcId="{A78BCD1F-05B3-4D58-B5A0-26668204F366}" destId="{18D0988E-3C9D-4F5F-B94A-08991B5174F5}" srcOrd="1" destOrd="0" presId="urn:microsoft.com/office/officeart/2016/7/layout/BasicTimeline"/>
    <dgm:cxn modelId="{030FC0BF-4A34-4707-9D8E-3CFF5285E1F9}" type="presParOf" srcId="{557FA857-2FE5-4720-B73F-1B47A6D613AE}" destId="{3A53FE6D-A54B-4775-AFD0-E83C9A1D5D11}" srcOrd="2" destOrd="0" presId="urn:microsoft.com/office/officeart/2016/7/layout/BasicTimeline"/>
    <dgm:cxn modelId="{4F88FAB8-2670-414B-9A2E-883748517967}" type="presParOf" srcId="{557FA857-2FE5-4720-B73F-1B47A6D613AE}" destId="{5131BCD2-9851-450A-9913-314AAE578F1B}" srcOrd="3" destOrd="0" presId="urn:microsoft.com/office/officeart/2016/7/layout/BasicTimeline"/>
    <dgm:cxn modelId="{F0B3159E-D1ED-451E-8E99-1646E65F66A1}" type="presParOf" srcId="{557FA857-2FE5-4720-B73F-1B47A6D613AE}" destId="{DDFF6830-4834-4844-82A8-44A42AFB39F5}" srcOrd="4" destOrd="0" presId="urn:microsoft.com/office/officeart/2016/7/layout/BasicTimeline"/>
    <dgm:cxn modelId="{09A895B3-6776-49A5-BF05-71BE95EAD653}" type="presParOf" srcId="{1A4E64FE-783A-456D-A11D-8D643C292EB6}" destId="{7704E54A-BBA7-4A9A-A233-64872270416E}" srcOrd="17" destOrd="0" presId="urn:microsoft.com/office/officeart/2016/7/layout/BasicTimeline"/>
    <dgm:cxn modelId="{D24ADA3B-5E1A-4E34-9589-9959055CDCEA}" type="presParOf" srcId="{1A4E64FE-783A-456D-A11D-8D643C292EB6}" destId="{8DE25CD0-2F06-473D-A827-C93CBC2AF40A}" srcOrd="18" destOrd="0" presId="urn:microsoft.com/office/officeart/2016/7/layout/BasicTimeline"/>
    <dgm:cxn modelId="{1650F09D-5F6B-41F3-88EB-20E2A61A6E42}" type="presParOf" srcId="{8DE25CD0-2F06-473D-A827-C93CBC2AF40A}" destId="{E95147D1-712C-4644-94E7-A28827E4024C}" srcOrd="0" destOrd="0" presId="urn:microsoft.com/office/officeart/2016/7/layout/BasicTimeline"/>
    <dgm:cxn modelId="{31530325-7A42-4B20-9D96-244616757408}" type="presParOf" srcId="{8DE25CD0-2F06-473D-A827-C93CBC2AF40A}" destId="{66CC50EB-B7BE-477E-9E98-8BE9A2B8B90E}" srcOrd="1" destOrd="0" presId="urn:microsoft.com/office/officeart/2016/7/layout/BasicTimeline"/>
    <dgm:cxn modelId="{97D2EA93-9AE0-4C63-9E34-A25ED8675AAF}" type="presParOf" srcId="{66CC50EB-B7BE-477E-9E98-8BE9A2B8B90E}" destId="{EDE89164-9AF5-4C76-AE3D-7E871A58A6C0}" srcOrd="0" destOrd="0" presId="urn:microsoft.com/office/officeart/2016/7/layout/BasicTimeline"/>
    <dgm:cxn modelId="{11C91795-D556-4D4D-91EC-F80DA8943352}" type="presParOf" srcId="{66CC50EB-B7BE-477E-9E98-8BE9A2B8B90E}" destId="{F11CB113-7601-4BD9-8E67-91C4686A04CD}" srcOrd="1" destOrd="0" presId="urn:microsoft.com/office/officeart/2016/7/layout/BasicTimeline"/>
    <dgm:cxn modelId="{7B8CC232-7B30-4DFB-BC91-D802EF5CA913}" type="presParOf" srcId="{8DE25CD0-2F06-473D-A827-C93CBC2AF40A}" destId="{DD240374-0BAC-44B0-AE0B-3A5BFA915CD0}" srcOrd="2" destOrd="0" presId="urn:microsoft.com/office/officeart/2016/7/layout/BasicTimeline"/>
    <dgm:cxn modelId="{69E3C677-3918-4D35-AA3D-EF0E0F1AE0F5}" type="presParOf" srcId="{8DE25CD0-2F06-473D-A827-C93CBC2AF40A}" destId="{C6BCC7F8-E8CC-49F3-83F2-A47FD2351DAC}" srcOrd="3" destOrd="0" presId="urn:microsoft.com/office/officeart/2016/7/layout/BasicTimeline"/>
    <dgm:cxn modelId="{804E97D9-2F7B-449D-B6D9-F5F1A792D8AC}" type="presParOf" srcId="{8DE25CD0-2F06-473D-A827-C93CBC2AF40A}" destId="{CFE88C92-610E-4160-9E07-96BDEA4A41C9}"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F3AA6-420F-47E2-B6CF-9F26EA90F0D9}">
      <dsp:nvSpPr>
        <dsp:cNvPr id="0" name=""/>
        <dsp:cNvSpPr/>
      </dsp:nvSpPr>
      <dsp:spPr>
        <a:xfrm>
          <a:off x="0" y="177154"/>
          <a:ext cx="4133559" cy="31180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Patient</a:t>
          </a:r>
        </a:p>
      </dsp:txBody>
      <dsp:txXfrm>
        <a:off x="15221" y="192375"/>
        <a:ext cx="4103117" cy="281363"/>
      </dsp:txXfrm>
    </dsp:sp>
    <dsp:sp modelId="{946FC36A-BDD2-4FEA-AE24-2FFDD3C359BC}">
      <dsp:nvSpPr>
        <dsp:cNvPr id="0" name=""/>
        <dsp:cNvSpPr/>
      </dsp:nvSpPr>
      <dsp:spPr>
        <a:xfrm>
          <a:off x="0" y="488959"/>
          <a:ext cx="4133559" cy="524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40"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kern="1200"/>
            <a:t>Less risk of medical errors and harm</a:t>
          </a:r>
        </a:p>
        <a:p>
          <a:pPr marL="57150" lvl="1" indent="-57150" algn="l" defTabSz="444500">
            <a:lnSpc>
              <a:spcPct val="90000"/>
            </a:lnSpc>
            <a:spcBef>
              <a:spcPct val="0"/>
            </a:spcBef>
            <a:spcAft>
              <a:spcPct val="20000"/>
            </a:spcAft>
            <a:buChar char="•"/>
          </a:pPr>
          <a:r>
            <a:rPr lang="en-US" sz="1000" kern="1200"/>
            <a:t>Fewer complications and costs associated with care</a:t>
          </a:r>
        </a:p>
        <a:p>
          <a:pPr marL="57150" lvl="1" indent="-57150" algn="l" defTabSz="444500">
            <a:lnSpc>
              <a:spcPct val="90000"/>
            </a:lnSpc>
            <a:spcBef>
              <a:spcPct val="0"/>
            </a:spcBef>
            <a:spcAft>
              <a:spcPct val="20000"/>
            </a:spcAft>
            <a:buChar char="•"/>
          </a:pPr>
          <a:r>
            <a:rPr lang="en-US" sz="1000" kern="1200"/>
            <a:t>Greater confidence in hospital</a:t>
          </a:r>
        </a:p>
      </dsp:txBody>
      <dsp:txXfrm>
        <a:off x="0" y="488959"/>
        <a:ext cx="4133559" cy="524745"/>
      </dsp:txXfrm>
    </dsp:sp>
    <dsp:sp modelId="{5A30A74E-77ED-4808-B5AE-FC11F384A7D9}">
      <dsp:nvSpPr>
        <dsp:cNvPr id="0" name=""/>
        <dsp:cNvSpPr/>
      </dsp:nvSpPr>
      <dsp:spPr>
        <a:xfrm>
          <a:off x="0" y="1013704"/>
          <a:ext cx="4133559" cy="31180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Hospital</a:t>
          </a:r>
        </a:p>
      </dsp:txBody>
      <dsp:txXfrm>
        <a:off x="15221" y="1028925"/>
        <a:ext cx="4103117" cy="281363"/>
      </dsp:txXfrm>
    </dsp:sp>
    <dsp:sp modelId="{AD2EC327-5DCC-4350-B4A8-3365B4E15CBD}">
      <dsp:nvSpPr>
        <dsp:cNvPr id="0" name=""/>
        <dsp:cNvSpPr/>
      </dsp:nvSpPr>
      <dsp:spPr>
        <a:xfrm>
          <a:off x="0" y="1325509"/>
          <a:ext cx="4133559"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40"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kern="1200"/>
            <a:t>Fewer resources taken from direct care of patients to manage incident reports</a:t>
          </a:r>
        </a:p>
        <a:p>
          <a:pPr marL="57150" lvl="1" indent="-57150" algn="l" defTabSz="444500">
            <a:lnSpc>
              <a:spcPct val="90000"/>
            </a:lnSpc>
            <a:spcBef>
              <a:spcPct val="0"/>
            </a:spcBef>
            <a:spcAft>
              <a:spcPct val="20000"/>
            </a:spcAft>
            <a:buChar char="•"/>
          </a:pPr>
          <a:r>
            <a:rPr lang="en-US" sz="1000" kern="1200"/>
            <a:t>Fewer losses associated with the consequences of Never Events</a:t>
          </a:r>
        </a:p>
        <a:p>
          <a:pPr marL="57150" lvl="1" indent="-57150" algn="l" defTabSz="444500">
            <a:lnSpc>
              <a:spcPct val="90000"/>
            </a:lnSpc>
            <a:spcBef>
              <a:spcPct val="0"/>
            </a:spcBef>
            <a:spcAft>
              <a:spcPct val="20000"/>
            </a:spcAft>
            <a:buChar char="•"/>
          </a:pPr>
          <a:r>
            <a:rPr lang="en-US" sz="1000" kern="1200"/>
            <a:t>Fewer stories that can harm the hospital's reputation in the community</a:t>
          </a:r>
        </a:p>
        <a:p>
          <a:pPr marL="57150" lvl="1" indent="-57150" algn="l" defTabSz="444500">
            <a:lnSpc>
              <a:spcPct val="90000"/>
            </a:lnSpc>
            <a:spcBef>
              <a:spcPct val="0"/>
            </a:spcBef>
            <a:spcAft>
              <a:spcPct val="20000"/>
            </a:spcAft>
            <a:buChar char="•"/>
          </a:pPr>
          <a:r>
            <a:rPr lang="en-US" sz="1000" kern="1200"/>
            <a:t>Improved survey outcomes</a:t>
          </a:r>
        </a:p>
      </dsp:txBody>
      <dsp:txXfrm>
        <a:off x="0" y="1325509"/>
        <a:ext cx="4133559" cy="968760"/>
      </dsp:txXfrm>
    </dsp:sp>
    <dsp:sp modelId="{6E1280B0-2897-42D6-AFE3-E061EA5D6893}">
      <dsp:nvSpPr>
        <dsp:cNvPr id="0" name=""/>
        <dsp:cNvSpPr/>
      </dsp:nvSpPr>
      <dsp:spPr>
        <a:xfrm>
          <a:off x="0" y="2294269"/>
          <a:ext cx="4133559" cy="31180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Workforce</a:t>
          </a:r>
        </a:p>
      </dsp:txBody>
      <dsp:txXfrm>
        <a:off x="15221" y="2309490"/>
        <a:ext cx="4103117" cy="281363"/>
      </dsp:txXfrm>
    </dsp:sp>
    <dsp:sp modelId="{38C3F6D3-7B33-42CE-AC9F-637BC1D6A08F}">
      <dsp:nvSpPr>
        <dsp:cNvPr id="0" name=""/>
        <dsp:cNvSpPr/>
      </dsp:nvSpPr>
      <dsp:spPr>
        <a:xfrm>
          <a:off x="0" y="2606074"/>
          <a:ext cx="4133559" cy="807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40" tIns="16510" rIns="92456" bIns="16510" numCol="1" spcCol="1270" anchor="t" anchorCtr="0">
          <a:noAutofit/>
        </a:bodyPr>
        <a:lstStyle/>
        <a:p>
          <a:pPr marL="57150" lvl="1" indent="-57150" algn="l" defTabSz="444500" rtl="0">
            <a:lnSpc>
              <a:spcPct val="90000"/>
            </a:lnSpc>
            <a:spcBef>
              <a:spcPct val="0"/>
            </a:spcBef>
            <a:spcAft>
              <a:spcPct val="20000"/>
            </a:spcAft>
            <a:buChar char="•"/>
          </a:pPr>
          <a:r>
            <a:rPr lang="en-US" sz="1000" kern="1200">
              <a:latin typeface="Neue Haas Grotesk Text Pro"/>
            </a:rPr>
            <a:t>Improved collaboration between departments and staff bringing issues to closure</a:t>
          </a:r>
          <a:endParaRPr lang="en-US" sz="1000" kern="1200"/>
        </a:p>
        <a:p>
          <a:pPr marL="57150" lvl="1" indent="-57150" algn="l" defTabSz="444500">
            <a:lnSpc>
              <a:spcPct val="90000"/>
            </a:lnSpc>
            <a:spcBef>
              <a:spcPct val="0"/>
            </a:spcBef>
            <a:spcAft>
              <a:spcPct val="20000"/>
            </a:spcAft>
            <a:buChar char="•"/>
          </a:pPr>
          <a:r>
            <a:rPr lang="en-US" sz="1000" kern="1200"/>
            <a:t>More time available for direct patient care</a:t>
          </a:r>
        </a:p>
        <a:p>
          <a:pPr marL="57150" lvl="1" indent="-57150" algn="l" defTabSz="444500">
            <a:lnSpc>
              <a:spcPct val="90000"/>
            </a:lnSpc>
            <a:spcBef>
              <a:spcPct val="0"/>
            </a:spcBef>
            <a:spcAft>
              <a:spcPct val="20000"/>
            </a:spcAft>
            <a:buChar char="•"/>
          </a:pPr>
          <a:r>
            <a:rPr lang="en-US" sz="1000" kern="1200"/>
            <a:t>Easier process for reporting risks as great catches and near misses</a:t>
          </a:r>
        </a:p>
      </dsp:txBody>
      <dsp:txXfrm>
        <a:off x="0" y="2606074"/>
        <a:ext cx="4133559" cy="807300"/>
      </dsp:txXfrm>
    </dsp:sp>
    <dsp:sp modelId="{26066606-D717-4D8C-91FA-4C85655FFAF5}">
      <dsp:nvSpPr>
        <dsp:cNvPr id="0" name=""/>
        <dsp:cNvSpPr/>
      </dsp:nvSpPr>
      <dsp:spPr>
        <a:xfrm>
          <a:off x="0" y="3413374"/>
          <a:ext cx="4133559" cy="31180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Community-at-Large</a:t>
          </a:r>
        </a:p>
      </dsp:txBody>
      <dsp:txXfrm>
        <a:off x="15221" y="3428595"/>
        <a:ext cx="4103117" cy="281363"/>
      </dsp:txXfrm>
    </dsp:sp>
    <dsp:sp modelId="{6E4983FF-CEA7-43AF-8F57-4122B01D5F60}">
      <dsp:nvSpPr>
        <dsp:cNvPr id="0" name=""/>
        <dsp:cNvSpPr/>
      </dsp:nvSpPr>
      <dsp:spPr>
        <a:xfrm>
          <a:off x="0" y="3725179"/>
          <a:ext cx="4133559" cy="31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240" tIns="16510" rIns="92456" bIns="16510" numCol="1" spcCol="1270" anchor="t" anchorCtr="0">
          <a:noAutofit/>
        </a:bodyPr>
        <a:lstStyle/>
        <a:p>
          <a:pPr marL="57150" lvl="1" indent="-57150" algn="l" defTabSz="444500">
            <a:lnSpc>
              <a:spcPct val="90000"/>
            </a:lnSpc>
            <a:spcBef>
              <a:spcPct val="0"/>
            </a:spcBef>
            <a:spcAft>
              <a:spcPct val="20000"/>
            </a:spcAft>
            <a:buChar char="•"/>
          </a:pPr>
          <a:r>
            <a:rPr lang="en-US" sz="1000" kern="1200"/>
            <a:t>Stronger confidence in hospital driven by fewer stories of error and harm</a:t>
          </a:r>
        </a:p>
      </dsp:txBody>
      <dsp:txXfrm>
        <a:off x="0" y="3725179"/>
        <a:ext cx="4133559" cy="3161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9E0A2-2769-4F44-8D88-C89324DFA7B9}">
      <dsp:nvSpPr>
        <dsp:cNvPr id="0" name=""/>
        <dsp:cNvSpPr/>
      </dsp:nvSpPr>
      <dsp:spPr>
        <a:xfrm>
          <a:off x="24093" y="679663"/>
          <a:ext cx="884818" cy="88481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2AF1C0-2663-4BED-9ADE-BFE28A3DE9D1}">
      <dsp:nvSpPr>
        <dsp:cNvPr id="0" name=""/>
        <dsp:cNvSpPr/>
      </dsp:nvSpPr>
      <dsp:spPr>
        <a:xfrm>
          <a:off x="209905" y="865475"/>
          <a:ext cx="513194" cy="5131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47338F-DD99-428C-8F05-3F7581E59B99}">
      <dsp:nvSpPr>
        <dsp:cNvPr id="0" name=""/>
        <dsp:cNvSpPr/>
      </dsp:nvSpPr>
      <dsp:spPr>
        <a:xfrm>
          <a:off x="1098515" y="679663"/>
          <a:ext cx="2085642" cy="884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0" i="0" kern="1200" dirty="0"/>
            <a:t>Increase identification of risks that could result in harm to our patients, workforce and the hospital itself</a:t>
          </a:r>
          <a:endParaRPr lang="en-US" sz="1100" kern="1200" dirty="0"/>
        </a:p>
      </dsp:txBody>
      <dsp:txXfrm>
        <a:off x="1098515" y="679663"/>
        <a:ext cx="2085642" cy="884818"/>
      </dsp:txXfrm>
    </dsp:sp>
    <dsp:sp modelId="{E5BEE28A-508D-4072-8F1E-20C35ABCA01E}">
      <dsp:nvSpPr>
        <dsp:cNvPr id="0" name=""/>
        <dsp:cNvSpPr/>
      </dsp:nvSpPr>
      <dsp:spPr>
        <a:xfrm>
          <a:off x="3547565" y="679663"/>
          <a:ext cx="884818" cy="884818"/>
        </a:xfrm>
        <a:prstGeom prst="ellipse">
          <a:avLst/>
        </a:prstGeom>
        <a:solidFill>
          <a:schemeClr val="accent2">
            <a:hueOff val="-299383"/>
            <a:satOff val="-135"/>
            <a:lumOff val="1411"/>
            <a:alphaOff val="0"/>
          </a:schemeClr>
        </a:solidFill>
        <a:ln>
          <a:noFill/>
        </a:ln>
        <a:effectLst/>
      </dsp:spPr>
      <dsp:style>
        <a:lnRef idx="0">
          <a:scrgbClr r="0" g="0" b="0"/>
        </a:lnRef>
        <a:fillRef idx="1">
          <a:scrgbClr r="0" g="0" b="0"/>
        </a:fillRef>
        <a:effectRef idx="0">
          <a:scrgbClr r="0" g="0" b="0"/>
        </a:effectRef>
        <a:fontRef idx="minor"/>
      </dsp:style>
    </dsp:sp>
    <dsp:sp modelId="{F9F06925-F727-4587-9DAF-75458E768AED}">
      <dsp:nvSpPr>
        <dsp:cNvPr id="0" name=""/>
        <dsp:cNvSpPr/>
      </dsp:nvSpPr>
      <dsp:spPr>
        <a:xfrm>
          <a:off x="3733376" y="865475"/>
          <a:ext cx="513194" cy="5131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E4A7FC-B7D7-4D2B-8CE3-472F42257F71}">
      <dsp:nvSpPr>
        <dsp:cNvPr id="0" name=""/>
        <dsp:cNvSpPr/>
      </dsp:nvSpPr>
      <dsp:spPr>
        <a:xfrm>
          <a:off x="4621987" y="679663"/>
          <a:ext cx="2085642" cy="884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0" i="0" kern="1200" dirty="0">
              <a:latin typeface="Neue Haas Grotesk Text Pro"/>
            </a:rPr>
            <a:t>Migration</a:t>
          </a:r>
          <a:r>
            <a:rPr lang="en-US" sz="1100" b="0" i="0" kern="1200" dirty="0"/>
            <a:t> of current incident reporting program from identification of risks as primarily incidents after the fact to great catches and near misses with a greater focus on risk prevention</a:t>
          </a:r>
          <a:endParaRPr lang="en-US" sz="1100" kern="1200" dirty="0"/>
        </a:p>
      </dsp:txBody>
      <dsp:txXfrm>
        <a:off x="4621987" y="679663"/>
        <a:ext cx="2085642" cy="884818"/>
      </dsp:txXfrm>
    </dsp:sp>
    <dsp:sp modelId="{823409E6-B918-4F16-A7B1-28D65083ACE9}">
      <dsp:nvSpPr>
        <dsp:cNvPr id="0" name=""/>
        <dsp:cNvSpPr/>
      </dsp:nvSpPr>
      <dsp:spPr>
        <a:xfrm>
          <a:off x="24093" y="2598333"/>
          <a:ext cx="884818" cy="884818"/>
        </a:xfrm>
        <a:prstGeom prst="ellipse">
          <a:avLst/>
        </a:prstGeom>
        <a:solidFill>
          <a:schemeClr val="accent2">
            <a:hueOff val="-598765"/>
            <a:satOff val="-270"/>
            <a:lumOff val="2823"/>
            <a:alphaOff val="0"/>
          </a:schemeClr>
        </a:solidFill>
        <a:ln>
          <a:noFill/>
        </a:ln>
        <a:effectLst/>
      </dsp:spPr>
      <dsp:style>
        <a:lnRef idx="0">
          <a:scrgbClr r="0" g="0" b="0"/>
        </a:lnRef>
        <a:fillRef idx="1">
          <a:scrgbClr r="0" g="0" b="0"/>
        </a:fillRef>
        <a:effectRef idx="0">
          <a:scrgbClr r="0" g="0" b="0"/>
        </a:effectRef>
        <a:fontRef idx="minor"/>
      </dsp:style>
    </dsp:sp>
    <dsp:sp modelId="{B5BA5A90-E201-4AD1-9A81-8FCF0D8EBE90}">
      <dsp:nvSpPr>
        <dsp:cNvPr id="0" name=""/>
        <dsp:cNvSpPr/>
      </dsp:nvSpPr>
      <dsp:spPr>
        <a:xfrm>
          <a:off x="209905" y="2784145"/>
          <a:ext cx="513194" cy="5131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32D7F6-43FB-451C-A4CB-008EA143BEE1}">
      <dsp:nvSpPr>
        <dsp:cNvPr id="0" name=""/>
        <dsp:cNvSpPr/>
      </dsp:nvSpPr>
      <dsp:spPr>
        <a:xfrm>
          <a:off x="1098515" y="2598333"/>
          <a:ext cx="2085642" cy="884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0" i="0" kern="1200" dirty="0"/>
            <a:t>Build a stronger relationship between risk and quality management activities to reduce the potential for harm producing errors related to stronger quality management activities</a:t>
          </a:r>
          <a:endParaRPr lang="en-US" sz="1100" kern="1200" dirty="0"/>
        </a:p>
      </dsp:txBody>
      <dsp:txXfrm>
        <a:off x="1098515" y="2598333"/>
        <a:ext cx="2085642" cy="884818"/>
      </dsp:txXfrm>
    </dsp:sp>
    <dsp:sp modelId="{A1B27214-F1A4-4A1A-AB0F-6D524AAFBF3F}">
      <dsp:nvSpPr>
        <dsp:cNvPr id="0" name=""/>
        <dsp:cNvSpPr/>
      </dsp:nvSpPr>
      <dsp:spPr>
        <a:xfrm>
          <a:off x="3547565" y="2598333"/>
          <a:ext cx="884818" cy="884818"/>
        </a:xfrm>
        <a:prstGeom prst="ellipse">
          <a:avLst/>
        </a:prstGeom>
        <a:solidFill>
          <a:schemeClr val="accent2">
            <a:hueOff val="-898148"/>
            <a:satOff val="-404"/>
            <a:lumOff val="4234"/>
            <a:alphaOff val="0"/>
          </a:schemeClr>
        </a:solidFill>
        <a:ln>
          <a:noFill/>
        </a:ln>
        <a:effectLst/>
      </dsp:spPr>
      <dsp:style>
        <a:lnRef idx="0">
          <a:scrgbClr r="0" g="0" b="0"/>
        </a:lnRef>
        <a:fillRef idx="1">
          <a:scrgbClr r="0" g="0" b="0"/>
        </a:fillRef>
        <a:effectRef idx="0">
          <a:scrgbClr r="0" g="0" b="0"/>
        </a:effectRef>
        <a:fontRef idx="minor"/>
      </dsp:style>
    </dsp:sp>
    <dsp:sp modelId="{99DBD0A7-6714-4ADA-B01E-2325DC1640B6}">
      <dsp:nvSpPr>
        <dsp:cNvPr id="0" name=""/>
        <dsp:cNvSpPr/>
      </dsp:nvSpPr>
      <dsp:spPr>
        <a:xfrm>
          <a:off x="3733376" y="2784145"/>
          <a:ext cx="513194" cy="5131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D899C1-6F77-4AB4-9BB2-4C5633B2A15C}">
      <dsp:nvSpPr>
        <dsp:cNvPr id="0" name=""/>
        <dsp:cNvSpPr/>
      </dsp:nvSpPr>
      <dsp:spPr>
        <a:xfrm>
          <a:off x="4621987" y="2598333"/>
          <a:ext cx="2085642" cy="884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0" i="0" kern="1200" dirty="0">
              <a:latin typeface="Neue Haas Grotesk Text Pro"/>
            </a:rPr>
            <a:t>Increase involvement</a:t>
          </a:r>
          <a:r>
            <a:rPr lang="en-US" sz="1100" b="0" i="0" kern="1200" dirty="0"/>
            <a:t> of frontline managers in investigative and corrective action planning activities</a:t>
          </a:r>
          <a:endParaRPr lang="en-US" sz="1100" kern="1200" dirty="0"/>
        </a:p>
      </dsp:txBody>
      <dsp:txXfrm>
        <a:off x="4621987" y="2598333"/>
        <a:ext cx="2085642" cy="884818"/>
      </dsp:txXfrm>
    </dsp:sp>
    <dsp:sp modelId="{0843E1A2-5FA8-4E42-B4E3-6FD4F017C78E}">
      <dsp:nvSpPr>
        <dsp:cNvPr id="0" name=""/>
        <dsp:cNvSpPr/>
      </dsp:nvSpPr>
      <dsp:spPr>
        <a:xfrm>
          <a:off x="24093" y="4517004"/>
          <a:ext cx="884818" cy="884818"/>
        </a:xfrm>
        <a:prstGeom prst="ellipse">
          <a:avLst/>
        </a:prstGeom>
        <a:solidFill>
          <a:schemeClr val="accent2">
            <a:hueOff val="-1197530"/>
            <a:satOff val="-539"/>
            <a:lumOff val="5646"/>
            <a:alphaOff val="0"/>
          </a:schemeClr>
        </a:solidFill>
        <a:ln>
          <a:noFill/>
        </a:ln>
        <a:effectLst/>
      </dsp:spPr>
      <dsp:style>
        <a:lnRef idx="0">
          <a:scrgbClr r="0" g="0" b="0"/>
        </a:lnRef>
        <a:fillRef idx="1">
          <a:scrgbClr r="0" g="0" b="0"/>
        </a:fillRef>
        <a:effectRef idx="0">
          <a:scrgbClr r="0" g="0" b="0"/>
        </a:effectRef>
        <a:fontRef idx="minor"/>
      </dsp:style>
    </dsp:sp>
    <dsp:sp modelId="{D38F1897-4BB6-4F77-8964-69A4D76C2916}">
      <dsp:nvSpPr>
        <dsp:cNvPr id="0" name=""/>
        <dsp:cNvSpPr/>
      </dsp:nvSpPr>
      <dsp:spPr>
        <a:xfrm>
          <a:off x="209905" y="4702816"/>
          <a:ext cx="513194" cy="51319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F935C9-F212-4F01-B01A-1CE459341809}">
      <dsp:nvSpPr>
        <dsp:cNvPr id="0" name=""/>
        <dsp:cNvSpPr/>
      </dsp:nvSpPr>
      <dsp:spPr>
        <a:xfrm>
          <a:off x="1098515" y="4517004"/>
          <a:ext cx="2085642" cy="884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0" i="0" kern="1200" dirty="0">
              <a:latin typeface="Neue Haas Grotesk Text Pro"/>
            </a:rPr>
            <a:t>Decrease involvement</a:t>
          </a:r>
          <a:r>
            <a:rPr lang="en-US" sz="1100" b="0" i="0" kern="1200" dirty="0"/>
            <a:t> of risk manager in day-to-day investigative activities and more involved in risk prevention opportunities</a:t>
          </a:r>
          <a:endParaRPr lang="en-US" sz="1100" kern="1200" dirty="0"/>
        </a:p>
      </dsp:txBody>
      <dsp:txXfrm>
        <a:off x="1098515" y="4517004"/>
        <a:ext cx="2085642" cy="884818"/>
      </dsp:txXfrm>
    </dsp:sp>
    <dsp:sp modelId="{49DFB89F-5A9E-4F34-BB15-DC6FBCE1D837}">
      <dsp:nvSpPr>
        <dsp:cNvPr id="0" name=""/>
        <dsp:cNvSpPr/>
      </dsp:nvSpPr>
      <dsp:spPr>
        <a:xfrm>
          <a:off x="3547565" y="4517004"/>
          <a:ext cx="884818" cy="884818"/>
        </a:xfrm>
        <a:prstGeom prst="ellipse">
          <a:avLst/>
        </a:prstGeom>
        <a:solidFill>
          <a:schemeClr val="accent2">
            <a:hueOff val="-1496913"/>
            <a:satOff val="-674"/>
            <a:lumOff val="7057"/>
            <a:alphaOff val="0"/>
          </a:schemeClr>
        </a:solidFill>
        <a:ln>
          <a:noFill/>
        </a:ln>
        <a:effectLst/>
      </dsp:spPr>
      <dsp:style>
        <a:lnRef idx="0">
          <a:scrgbClr r="0" g="0" b="0"/>
        </a:lnRef>
        <a:fillRef idx="1">
          <a:scrgbClr r="0" g="0" b="0"/>
        </a:fillRef>
        <a:effectRef idx="0">
          <a:scrgbClr r="0" g="0" b="0"/>
        </a:effectRef>
        <a:fontRef idx="minor"/>
      </dsp:style>
    </dsp:sp>
    <dsp:sp modelId="{7948DB9B-2156-489D-BFC9-1F4CD20093B4}">
      <dsp:nvSpPr>
        <dsp:cNvPr id="0" name=""/>
        <dsp:cNvSpPr/>
      </dsp:nvSpPr>
      <dsp:spPr>
        <a:xfrm>
          <a:off x="3733376" y="4702816"/>
          <a:ext cx="513194" cy="51319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2556CF-ED6D-4207-9E21-CAF881D25935}">
      <dsp:nvSpPr>
        <dsp:cNvPr id="0" name=""/>
        <dsp:cNvSpPr/>
      </dsp:nvSpPr>
      <dsp:spPr>
        <a:xfrm>
          <a:off x="4621987" y="4517004"/>
          <a:ext cx="2085642" cy="884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0" i="0" kern="1200" dirty="0"/>
            <a:t>Transition risk prevention and management activities to support </a:t>
          </a:r>
          <a:r>
            <a:rPr lang="en-US" sz="1100" b="0" i="0" kern="1200" dirty="0">
              <a:latin typeface="Neue Haas Grotesk Text Pro"/>
            </a:rPr>
            <a:t>an</a:t>
          </a:r>
          <a:r>
            <a:rPr lang="en-US" sz="1100" b="0" i="0" kern="1200" dirty="0"/>
            <a:t> effective quality program with a special focus on the creation of a Just Culture</a:t>
          </a:r>
          <a:endParaRPr lang="en-US" sz="1100" kern="1200" dirty="0"/>
        </a:p>
      </dsp:txBody>
      <dsp:txXfrm>
        <a:off x="4621987" y="4517004"/>
        <a:ext cx="2085642" cy="8848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4734C4-CAC2-461F-A3F3-B9D011A01988}">
      <dsp:nvSpPr>
        <dsp:cNvPr id="0" name=""/>
        <dsp:cNvSpPr/>
      </dsp:nvSpPr>
      <dsp:spPr>
        <a:xfrm>
          <a:off x="1068626" y="809930"/>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21A4A2-DEFE-4D49-910E-1EDBE312CB9F}">
      <dsp:nvSpPr>
        <dsp:cNvPr id="0" name=""/>
        <dsp:cNvSpPr/>
      </dsp:nvSpPr>
      <dsp:spPr>
        <a:xfrm>
          <a:off x="573626" y="2036111"/>
          <a:ext cx="1800000" cy="1546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rtl="0">
            <a:lnSpc>
              <a:spcPct val="100000"/>
            </a:lnSpc>
            <a:spcBef>
              <a:spcPct val="0"/>
            </a:spcBef>
            <a:spcAft>
              <a:spcPct val="35000"/>
            </a:spcAft>
            <a:buNone/>
          </a:pPr>
          <a:r>
            <a:rPr lang="en-US" sz="1100" kern="1200" dirty="0">
              <a:latin typeface="Neue Haas Grotesk Text Pro"/>
            </a:rPr>
            <a:t>Employees will report occurrences across</a:t>
          </a:r>
          <a:r>
            <a:rPr lang="en-US" sz="1100" kern="1200" dirty="0"/>
            <a:t> all major areas of risk that impact our patients and hospital at large</a:t>
          </a:r>
        </a:p>
      </dsp:txBody>
      <dsp:txXfrm>
        <a:off x="573626" y="2036111"/>
        <a:ext cx="1800000" cy="1546452"/>
      </dsp:txXfrm>
    </dsp:sp>
    <dsp:sp modelId="{B7583DC3-9778-49EF-B84E-7343BA1D77B0}">
      <dsp:nvSpPr>
        <dsp:cNvPr id="0" name=""/>
        <dsp:cNvSpPr/>
      </dsp:nvSpPr>
      <dsp:spPr>
        <a:xfrm>
          <a:off x="3183626" y="809930"/>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86212A-4ECA-4F40-AAF3-0FC08C610212}">
      <dsp:nvSpPr>
        <dsp:cNvPr id="0" name=""/>
        <dsp:cNvSpPr/>
      </dsp:nvSpPr>
      <dsp:spPr>
        <a:xfrm>
          <a:off x="2688626" y="2036111"/>
          <a:ext cx="1800000" cy="1546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rtl="0">
            <a:lnSpc>
              <a:spcPct val="100000"/>
            </a:lnSpc>
            <a:spcBef>
              <a:spcPct val="0"/>
            </a:spcBef>
            <a:spcAft>
              <a:spcPct val="35000"/>
            </a:spcAft>
            <a:buNone/>
          </a:pPr>
          <a:r>
            <a:rPr lang="en-US" sz="1100" kern="1200" dirty="0">
              <a:latin typeface="Neue Haas Grotesk Text Pro"/>
            </a:rPr>
            <a:t>Demonstrate</a:t>
          </a:r>
          <a:r>
            <a:rPr lang="en-US" sz="1100" kern="1200" dirty="0"/>
            <a:t> measurable increases in occurrences being reported as great catches and near misses</a:t>
          </a:r>
        </a:p>
      </dsp:txBody>
      <dsp:txXfrm>
        <a:off x="2688626" y="2036111"/>
        <a:ext cx="1800000" cy="1546452"/>
      </dsp:txXfrm>
    </dsp:sp>
    <dsp:sp modelId="{4C2A66B0-DDA5-4884-B387-2C5FB67ADE8C}">
      <dsp:nvSpPr>
        <dsp:cNvPr id="0" name=""/>
        <dsp:cNvSpPr/>
      </dsp:nvSpPr>
      <dsp:spPr>
        <a:xfrm>
          <a:off x="5298626" y="809930"/>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A1A58A-E796-48B1-BD31-84216595DF76}">
      <dsp:nvSpPr>
        <dsp:cNvPr id="0" name=""/>
        <dsp:cNvSpPr/>
      </dsp:nvSpPr>
      <dsp:spPr>
        <a:xfrm>
          <a:off x="4803626" y="2036111"/>
          <a:ext cx="1800000" cy="1546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rtl="0">
            <a:lnSpc>
              <a:spcPct val="100000"/>
            </a:lnSpc>
            <a:spcBef>
              <a:spcPct val="0"/>
            </a:spcBef>
            <a:spcAft>
              <a:spcPct val="35000"/>
            </a:spcAft>
            <a:buNone/>
          </a:pPr>
          <a:r>
            <a:rPr lang="en-US" sz="1100" kern="1200" dirty="0"/>
            <a:t>To have 80% of </a:t>
          </a:r>
          <a:r>
            <a:rPr lang="en-US" sz="1100" kern="1200" dirty="0">
              <a:latin typeface="Neue Haas Grotesk Text Pro"/>
            </a:rPr>
            <a:t>occurrences closed or with an</a:t>
          </a:r>
          <a:r>
            <a:rPr lang="en-US" sz="1100" kern="1200" dirty="0"/>
            <a:t> improvement plan in place within 30 days of the identified event</a:t>
          </a:r>
        </a:p>
      </dsp:txBody>
      <dsp:txXfrm>
        <a:off x="4803626" y="2036111"/>
        <a:ext cx="1800000" cy="1546452"/>
      </dsp:txXfrm>
    </dsp:sp>
    <dsp:sp modelId="{E704BF91-A608-4958-8C87-7512980A53ED}">
      <dsp:nvSpPr>
        <dsp:cNvPr id="0" name=""/>
        <dsp:cNvSpPr/>
      </dsp:nvSpPr>
      <dsp:spPr>
        <a:xfrm>
          <a:off x="7413627" y="809930"/>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E91F2B-9F9A-4081-AE00-E177CB26AFE0}">
      <dsp:nvSpPr>
        <dsp:cNvPr id="0" name=""/>
        <dsp:cNvSpPr/>
      </dsp:nvSpPr>
      <dsp:spPr>
        <a:xfrm>
          <a:off x="6918627" y="2036111"/>
          <a:ext cx="1800000" cy="1546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rtl="0">
            <a:lnSpc>
              <a:spcPct val="100000"/>
            </a:lnSpc>
            <a:spcBef>
              <a:spcPct val="0"/>
            </a:spcBef>
            <a:spcAft>
              <a:spcPct val="35000"/>
            </a:spcAft>
            <a:buNone/>
          </a:pPr>
          <a:r>
            <a:rPr lang="en-US" sz="1100" kern="1200" dirty="0">
              <a:latin typeface="Neue Haas Grotesk Text Pro"/>
            </a:rPr>
            <a:t>A downward trend in </a:t>
          </a:r>
          <a:r>
            <a:rPr lang="en-US" sz="1100" kern="1200" dirty="0"/>
            <a:t>occurrences being </a:t>
          </a:r>
          <a:r>
            <a:rPr lang="en-US" sz="1100" kern="1200" dirty="0">
              <a:latin typeface="Neue Haas Grotesk Text Pro"/>
            </a:rPr>
            <a:t>identified as incidents</a:t>
          </a:r>
          <a:r>
            <a:rPr lang="en-US" sz="1100" kern="1200" dirty="0"/>
            <a:t> after the fact due to stronger prevention and QA activities</a:t>
          </a:r>
        </a:p>
      </dsp:txBody>
      <dsp:txXfrm>
        <a:off x="6918627" y="2036111"/>
        <a:ext cx="1800000" cy="1546452"/>
      </dsp:txXfrm>
    </dsp:sp>
    <dsp:sp modelId="{F536F005-F7C6-42D8-90A7-FC131F35CD42}">
      <dsp:nvSpPr>
        <dsp:cNvPr id="0" name=""/>
        <dsp:cNvSpPr/>
      </dsp:nvSpPr>
      <dsp:spPr>
        <a:xfrm>
          <a:off x="9528627" y="809930"/>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9EAFC3-6A71-4914-8665-81C9C3B604FF}">
      <dsp:nvSpPr>
        <dsp:cNvPr id="0" name=""/>
        <dsp:cNvSpPr/>
      </dsp:nvSpPr>
      <dsp:spPr>
        <a:xfrm>
          <a:off x="9033627" y="2036111"/>
          <a:ext cx="1800000" cy="1546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rtl="0">
            <a:lnSpc>
              <a:spcPct val="100000"/>
            </a:lnSpc>
            <a:spcBef>
              <a:spcPct val="0"/>
            </a:spcBef>
            <a:spcAft>
              <a:spcPct val="35000"/>
            </a:spcAft>
            <a:buNone/>
          </a:pPr>
          <a:r>
            <a:rPr lang="en-US" sz="1100" kern="1200" dirty="0">
              <a:latin typeface="Neue Haas Grotesk Text Pro"/>
            </a:rPr>
            <a:t>Employees </a:t>
          </a:r>
          <a:r>
            <a:rPr lang="en-US" sz="1100" kern="1200" dirty="0"/>
            <a:t>report </a:t>
          </a:r>
          <a:r>
            <a:rPr lang="en-US" sz="1100" kern="1200" dirty="0">
              <a:latin typeface="Neue Haas Grotesk Text Pro"/>
            </a:rPr>
            <a:t>a greater</a:t>
          </a:r>
          <a:r>
            <a:rPr lang="en-US" sz="1100" kern="1200" dirty="0"/>
            <a:t> </a:t>
          </a:r>
          <a:r>
            <a:rPr lang="en-US" sz="1100" kern="1200" dirty="0">
              <a:latin typeface="Neue Haas Grotesk Text Pro"/>
            </a:rPr>
            <a:t>level of comfort</a:t>
          </a:r>
          <a:r>
            <a:rPr lang="en-US" sz="1100" kern="1200" dirty="0"/>
            <a:t> and satisfaction </a:t>
          </a:r>
          <a:r>
            <a:rPr lang="en-US" sz="1100" kern="1200" dirty="0">
              <a:latin typeface="Neue Haas Grotesk Text Pro"/>
            </a:rPr>
            <a:t>with</a:t>
          </a:r>
          <a:r>
            <a:rPr lang="en-US" sz="1100" kern="1200" dirty="0"/>
            <a:t> their involvement in the quality and risk management program, the outcomes it produces and the fairness in which it is operationalized</a:t>
          </a:r>
        </a:p>
      </dsp:txBody>
      <dsp:txXfrm>
        <a:off x="9033627" y="2036111"/>
        <a:ext cx="1800000" cy="15464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1DB82-4131-484F-972F-0FA1769FD1AF}">
      <dsp:nvSpPr>
        <dsp:cNvPr id="0" name=""/>
        <dsp:cNvSpPr/>
      </dsp:nvSpPr>
      <dsp:spPr>
        <a:xfrm>
          <a:off x="0" y="2949110"/>
          <a:ext cx="11467695" cy="0"/>
        </a:xfrm>
        <a:prstGeom prst="lin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D1446931-8FFB-4EB4-883A-8647E3036DD2}">
      <dsp:nvSpPr>
        <dsp:cNvPr id="0" name=""/>
        <dsp:cNvSpPr/>
      </dsp:nvSpPr>
      <dsp:spPr>
        <a:xfrm>
          <a:off x="115068" y="3167344"/>
          <a:ext cx="1621155" cy="666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b="0" kern="1200" dirty="0"/>
            <a:t>June 2021</a:t>
          </a:r>
        </a:p>
      </dsp:txBody>
      <dsp:txXfrm>
        <a:off x="115068" y="3167344"/>
        <a:ext cx="1621155" cy="666498"/>
      </dsp:txXfrm>
    </dsp:sp>
    <dsp:sp modelId="{6285AE44-68B7-4058-B023-47B604C517C6}">
      <dsp:nvSpPr>
        <dsp:cNvPr id="0" name=""/>
        <dsp:cNvSpPr/>
      </dsp:nvSpPr>
      <dsp:spPr>
        <a:xfrm>
          <a:off x="4535" y="131419"/>
          <a:ext cx="1842222" cy="169702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0" kern="1200" dirty="0"/>
            <a:t>SQSS (Strategic Quality Support System) adopted.  </a:t>
          </a:r>
        </a:p>
        <a:p>
          <a:pPr marL="0" lvl="0" indent="0" algn="l" defTabSz="533400">
            <a:lnSpc>
              <a:spcPct val="90000"/>
            </a:lnSpc>
            <a:spcBef>
              <a:spcPct val="0"/>
            </a:spcBef>
            <a:spcAft>
              <a:spcPct val="35000"/>
            </a:spcAft>
            <a:buNone/>
          </a:pPr>
          <a:r>
            <a:rPr lang="en-US" sz="1200" b="0" kern="1200" dirty="0"/>
            <a:t>All occurrence reporting is paper  </a:t>
          </a:r>
        </a:p>
        <a:p>
          <a:pPr marL="0" lvl="0" indent="0" algn="l" defTabSz="533400">
            <a:lnSpc>
              <a:spcPct val="90000"/>
            </a:lnSpc>
            <a:spcBef>
              <a:spcPct val="0"/>
            </a:spcBef>
            <a:spcAft>
              <a:spcPct val="35000"/>
            </a:spcAft>
            <a:buNone/>
          </a:pPr>
          <a:r>
            <a:rPr lang="en-US" sz="1200" b="0" kern="1200" dirty="0"/>
            <a:t>New QAPI plan approved</a:t>
          </a:r>
          <a:endParaRPr lang="en-US" sz="1200" kern="1200" dirty="0"/>
        </a:p>
      </dsp:txBody>
      <dsp:txXfrm>
        <a:off x="87377" y="214261"/>
        <a:ext cx="1676538" cy="1531344"/>
      </dsp:txXfrm>
    </dsp:sp>
    <dsp:sp modelId="{FF6C77C4-ADA3-42B4-81C8-19AEF0D8E5F9}">
      <dsp:nvSpPr>
        <dsp:cNvPr id="0" name=""/>
        <dsp:cNvSpPr/>
      </dsp:nvSpPr>
      <dsp:spPr>
        <a:xfrm>
          <a:off x="925646" y="1828448"/>
          <a:ext cx="0" cy="1120661"/>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3120D03-3D40-47FA-A497-0C04802754A2}">
      <dsp:nvSpPr>
        <dsp:cNvPr id="0" name=""/>
        <dsp:cNvSpPr/>
      </dsp:nvSpPr>
      <dsp:spPr>
        <a:xfrm>
          <a:off x="1183557" y="2064376"/>
          <a:ext cx="1621155" cy="666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dirty="0"/>
            <a:t>July 2021</a:t>
          </a:r>
        </a:p>
      </dsp:txBody>
      <dsp:txXfrm>
        <a:off x="1183557" y="2064376"/>
        <a:ext cx="1621155" cy="666498"/>
      </dsp:txXfrm>
    </dsp:sp>
    <dsp:sp modelId="{697C38E7-086E-4519-875C-B1EF41C33A15}">
      <dsp:nvSpPr>
        <dsp:cNvPr id="0" name=""/>
        <dsp:cNvSpPr/>
      </dsp:nvSpPr>
      <dsp:spPr>
        <a:xfrm>
          <a:off x="881410" y="2904873"/>
          <a:ext cx="88473" cy="8847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51BD82-F009-404D-86FB-A3C9AB7CF2AC}">
      <dsp:nvSpPr>
        <dsp:cNvPr id="0" name=""/>
        <dsp:cNvSpPr/>
      </dsp:nvSpPr>
      <dsp:spPr>
        <a:xfrm>
          <a:off x="1073024" y="4069771"/>
          <a:ext cx="1842222" cy="100564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Risk </a:t>
          </a:r>
          <a:r>
            <a:rPr lang="en-US" sz="1200" kern="1200" dirty="0">
              <a:latin typeface="Neue Haas Grotesk Text Pro"/>
            </a:rPr>
            <a:t>Manager</a:t>
          </a:r>
          <a:r>
            <a:rPr lang="en-US" sz="1200" kern="1200" dirty="0"/>
            <a:t> enters </a:t>
          </a:r>
          <a:r>
            <a:rPr lang="en-US" sz="1200" kern="1200" dirty="0">
              <a:latin typeface="Neue Haas Grotesk Text Pro"/>
            </a:rPr>
            <a:t>occurrences</a:t>
          </a:r>
          <a:r>
            <a:rPr lang="en-US" sz="1200" kern="1200" dirty="0"/>
            <a:t> in SQSS</a:t>
          </a:r>
          <a:r>
            <a:rPr lang="en-US" sz="1200" kern="1200" dirty="0">
              <a:latin typeface="Neue Haas Grotesk Text Pro"/>
            </a:rPr>
            <a:t> as received from departments</a:t>
          </a:r>
          <a:endParaRPr lang="en-US" sz="1200" kern="1200" dirty="0"/>
        </a:p>
      </dsp:txBody>
      <dsp:txXfrm>
        <a:off x="1122116" y="4118863"/>
        <a:ext cx="1744038" cy="907462"/>
      </dsp:txXfrm>
    </dsp:sp>
    <dsp:sp modelId="{0A95129E-1AF9-4D3D-B297-37E37A02851B}">
      <dsp:nvSpPr>
        <dsp:cNvPr id="0" name=""/>
        <dsp:cNvSpPr/>
      </dsp:nvSpPr>
      <dsp:spPr>
        <a:xfrm>
          <a:off x="1994135" y="2949109"/>
          <a:ext cx="0" cy="1120661"/>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205C306-D656-4DEB-A7F8-0D5A0B26D207}">
      <dsp:nvSpPr>
        <dsp:cNvPr id="0" name=""/>
        <dsp:cNvSpPr/>
      </dsp:nvSpPr>
      <dsp:spPr>
        <a:xfrm>
          <a:off x="2252046" y="3167344"/>
          <a:ext cx="1621155" cy="666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t>Aug. 2021</a:t>
          </a:r>
        </a:p>
      </dsp:txBody>
      <dsp:txXfrm>
        <a:off x="2252046" y="3167344"/>
        <a:ext cx="1621155" cy="666498"/>
      </dsp:txXfrm>
    </dsp:sp>
    <dsp:sp modelId="{E110F34F-7E4E-417B-ACAD-EF4C9B91D5F7}">
      <dsp:nvSpPr>
        <dsp:cNvPr id="0" name=""/>
        <dsp:cNvSpPr/>
      </dsp:nvSpPr>
      <dsp:spPr>
        <a:xfrm>
          <a:off x="1949899" y="2904873"/>
          <a:ext cx="88473" cy="8847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3E7517-14ED-4EF5-9CF9-37C78AE597FD}">
      <dsp:nvSpPr>
        <dsp:cNvPr id="0" name=""/>
        <dsp:cNvSpPr/>
      </dsp:nvSpPr>
      <dsp:spPr>
        <a:xfrm>
          <a:off x="2141513" y="5713"/>
          <a:ext cx="1842222" cy="182273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QAPI Mtg overview of Occurrence reporting How-to for managers.</a:t>
          </a:r>
        </a:p>
        <a:p>
          <a:pPr marL="0" lvl="0" indent="0" algn="l" defTabSz="533400">
            <a:lnSpc>
              <a:spcPct val="90000"/>
            </a:lnSpc>
            <a:spcBef>
              <a:spcPct val="0"/>
            </a:spcBef>
            <a:spcAft>
              <a:spcPct val="35000"/>
            </a:spcAft>
            <a:buNone/>
          </a:pPr>
          <a:r>
            <a:rPr lang="en-US" sz="1200" kern="1200" dirty="0"/>
            <a:t>Some Managers already adopting the process and </a:t>
          </a:r>
          <a:r>
            <a:rPr lang="en-US" sz="1200" kern="1200" dirty="0">
              <a:latin typeface="Neue Haas Grotesk Text Pro"/>
            </a:rPr>
            <a:t>educating</a:t>
          </a:r>
          <a:r>
            <a:rPr lang="en-US" sz="1200" kern="1200" dirty="0"/>
            <a:t> staff.</a:t>
          </a:r>
        </a:p>
      </dsp:txBody>
      <dsp:txXfrm>
        <a:off x="2230492" y="94692"/>
        <a:ext cx="1664264" cy="1644776"/>
      </dsp:txXfrm>
    </dsp:sp>
    <dsp:sp modelId="{AE23A52B-9F9B-4FFD-B93F-C88118D28082}">
      <dsp:nvSpPr>
        <dsp:cNvPr id="0" name=""/>
        <dsp:cNvSpPr/>
      </dsp:nvSpPr>
      <dsp:spPr>
        <a:xfrm>
          <a:off x="3062624" y="1828448"/>
          <a:ext cx="0" cy="1120661"/>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D04CFA8-FC61-4356-ABAD-EBEE1F3F6AB7}">
      <dsp:nvSpPr>
        <dsp:cNvPr id="0" name=""/>
        <dsp:cNvSpPr/>
      </dsp:nvSpPr>
      <dsp:spPr>
        <a:xfrm>
          <a:off x="3320536" y="2064376"/>
          <a:ext cx="1621155" cy="666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dirty="0"/>
            <a:t>Sep. 2021</a:t>
          </a:r>
        </a:p>
      </dsp:txBody>
      <dsp:txXfrm>
        <a:off x="3320536" y="2064376"/>
        <a:ext cx="1621155" cy="666498"/>
      </dsp:txXfrm>
    </dsp:sp>
    <dsp:sp modelId="{CA8EE42C-ABC5-4C1A-89A7-A1DC9BCDB3ED}">
      <dsp:nvSpPr>
        <dsp:cNvPr id="0" name=""/>
        <dsp:cNvSpPr/>
      </dsp:nvSpPr>
      <dsp:spPr>
        <a:xfrm>
          <a:off x="3018388" y="2904873"/>
          <a:ext cx="88473" cy="8847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5A213B-57C2-4F8E-A0A3-95FE32CC4795}">
      <dsp:nvSpPr>
        <dsp:cNvPr id="0" name=""/>
        <dsp:cNvSpPr/>
      </dsp:nvSpPr>
      <dsp:spPr>
        <a:xfrm>
          <a:off x="3210002" y="4069771"/>
          <a:ext cx="1842222" cy="100564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WHAT??!! More COVID distraction creates temporary roadblock....</a:t>
          </a:r>
        </a:p>
      </dsp:txBody>
      <dsp:txXfrm>
        <a:off x="3259094" y="4118863"/>
        <a:ext cx="1744038" cy="907462"/>
      </dsp:txXfrm>
    </dsp:sp>
    <dsp:sp modelId="{B9CBCC0E-3354-46D9-955F-1B67074DEDB5}">
      <dsp:nvSpPr>
        <dsp:cNvPr id="0" name=""/>
        <dsp:cNvSpPr/>
      </dsp:nvSpPr>
      <dsp:spPr>
        <a:xfrm>
          <a:off x="4131113" y="2949109"/>
          <a:ext cx="0" cy="1120661"/>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51CC711-C4CD-444F-9123-34E29E702D8F}">
      <dsp:nvSpPr>
        <dsp:cNvPr id="0" name=""/>
        <dsp:cNvSpPr/>
      </dsp:nvSpPr>
      <dsp:spPr>
        <a:xfrm>
          <a:off x="4389025" y="3167344"/>
          <a:ext cx="1621155" cy="666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t>Oct. 2021</a:t>
          </a:r>
        </a:p>
      </dsp:txBody>
      <dsp:txXfrm>
        <a:off x="4389025" y="3167344"/>
        <a:ext cx="1621155" cy="666498"/>
      </dsp:txXfrm>
    </dsp:sp>
    <dsp:sp modelId="{F94ED2AB-7CD6-494E-A382-F76F9E1D7B71}">
      <dsp:nvSpPr>
        <dsp:cNvPr id="0" name=""/>
        <dsp:cNvSpPr/>
      </dsp:nvSpPr>
      <dsp:spPr>
        <a:xfrm>
          <a:off x="4086877" y="2904873"/>
          <a:ext cx="88473" cy="8847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7307B2-FE96-43B5-96BB-DDA2F5329936}">
      <dsp:nvSpPr>
        <dsp:cNvPr id="0" name=""/>
        <dsp:cNvSpPr/>
      </dsp:nvSpPr>
      <dsp:spPr>
        <a:xfrm>
          <a:off x="4278491" y="634242"/>
          <a:ext cx="1842222" cy="119420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rtl="0">
            <a:lnSpc>
              <a:spcPct val="90000"/>
            </a:lnSpc>
            <a:spcBef>
              <a:spcPct val="0"/>
            </a:spcBef>
            <a:spcAft>
              <a:spcPct val="35000"/>
            </a:spcAft>
            <a:buNone/>
          </a:pPr>
          <a:r>
            <a:rPr lang="en-US" sz="1200" kern="1200" dirty="0">
              <a:latin typeface="Neue Haas Grotesk Text Pro"/>
            </a:rPr>
            <a:t>Leadership</a:t>
          </a:r>
          <a:r>
            <a:rPr lang="en-US" sz="1200" kern="1200" dirty="0"/>
            <a:t> team </a:t>
          </a:r>
          <a:r>
            <a:rPr lang="en-US" sz="1200" kern="1200" dirty="0">
              <a:latin typeface="Neue Haas Grotesk Text Pro"/>
            </a:rPr>
            <a:t>agrees that</a:t>
          </a:r>
          <a:r>
            <a:rPr lang="en-US" sz="1200" kern="1200" dirty="0"/>
            <a:t> all occurrence reporting will be electronic by Dec. 31, 2021</a:t>
          </a:r>
        </a:p>
      </dsp:txBody>
      <dsp:txXfrm>
        <a:off x="4336787" y="692538"/>
        <a:ext cx="1725630" cy="1077613"/>
      </dsp:txXfrm>
    </dsp:sp>
    <dsp:sp modelId="{885C187F-B137-41EF-8852-F4EBEC4A47E9}">
      <dsp:nvSpPr>
        <dsp:cNvPr id="0" name=""/>
        <dsp:cNvSpPr/>
      </dsp:nvSpPr>
      <dsp:spPr>
        <a:xfrm>
          <a:off x="5199602" y="1828448"/>
          <a:ext cx="0" cy="1120661"/>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DD9EF38-C85C-4CAD-9755-701622DCB787}">
      <dsp:nvSpPr>
        <dsp:cNvPr id="0" name=""/>
        <dsp:cNvSpPr/>
      </dsp:nvSpPr>
      <dsp:spPr>
        <a:xfrm>
          <a:off x="5457514" y="2064376"/>
          <a:ext cx="1621155" cy="666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dirty="0"/>
            <a:t>Nov. 2021</a:t>
          </a:r>
        </a:p>
      </dsp:txBody>
      <dsp:txXfrm>
        <a:off x="5457514" y="2064376"/>
        <a:ext cx="1621155" cy="666498"/>
      </dsp:txXfrm>
    </dsp:sp>
    <dsp:sp modelId="{5D1D61A2-7792-4AF0-AD6F-7F958829D1C1}">
      <dsp:nvSpPr>
        <dsp:cNvPr id="0" name=""/>
        <dsp:cNvSpPr/>
      </dsp:nvSpPr>
      <dsp:spPr>
        <a:xfrm>
          <a:off x="5155366" y="2904873"/>
          <a:ext cx="88473" cy="8847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49239E-4956-4547-B1B9-683BBA770F9A}">
      <dsp:nvSpPr>
        <dsp:cNvPr id="0" name=""/>
        <dsp:cNvSpPr/>
      </dsp:nvSpPr>
      <dsp:spPr>
        <a:xfrm>
          <a:off x="5346980" y="4069771"/>
          <a:ext cx="1842222" cy="1382763"/>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Pharmacy creates a Performance Measure populated from scanning error occurrence data. 12 occurrences in total.</a:t>
          </a:r>
        </a:p>
      </dsp:txBody>
      <dsp:txXfrm>
        <a:off x="5414481" y="4137272"/>
        <a:ext cx="1707220" cy="1247761"/>
      </dsp:txXfrm>
    </dsp:sp>
    <dsp:sp modelId="{090BE80E-C1F6-4EC3-85D2-DFF28A60C537}">
      <dsp:nvSpPr>
        <dsp:cNvPr id="0" name=""/>
        <dsp:cNvSpPr/>
      </dsp:nvSpPr>
      <dsp:spPr>
        <a:xfrm>
          <a:off x="6268092" y="2949109"/>
          <a:ext cx="0" cy="1120661"/>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FE9F45B-0EB2-41F1-B622-C3D9AE08762D}">
      <dsp:nvSpPr>
        <dsp:cNvPr id="0" name=""/>
        <dsp:cNvSpPr/>
      </dsp:nvSpPr>
      <dsp:spPr>
        <a:xfrm>
          <a:off x="6526003" y="3167344"/>
          <a:ext cx="1621155" cy="666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t>Dec. 2021</a:t>
          </a:r>
        </a:p>
      </dsp:txBody>
      <dsp:txXfrm>
        <a:off x="6526003" y="3167344"/>
        <a:ext cx="1621155" cy="666498"/>
      </dsp:txXfrm>
    </dsp:sp>
    <dsp:sp modelId="{E7F2A43A-7DE7-4FEA-9B63-25D7E27630DD}">
      <dsp:nvSpPr>
        <dsp:cNvPr id="0" name=""/>
        <dsp:cNvSpPr/>
      </dsp:nvSpPr>
      <dsp:spPr>
        <a:xfrm>
          <a:off x="6223855" y="2904873"/>
          <a:ext cx="88473" cy="8847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580DC6-A29A-4D9A-9822-2F04781A0EFF}">
      <dsp:nvSpPr>
        <dsp:cNvPr id="0" name=""/>
        <dsp:cNvSpPr/>
      </dsp:nvSpPr>
      <dsp:spPr>
        <a:xfrm>
          <a:off x="6415469" y="822801"/>
          <a:ext cx="1842222" cy="100564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1st visual illustration of occurrences presented to </a:t>
          </a:r>
          <a:r>
            <a:rPr lang="en-US" sz="1200" kern="1200" dirty="0">
              <a:latin typeface="Neue Haas Grotesk Text Pro"/>
            </a:rPr>
            <a:t>Hospital</a:t>
          </a:r>
          <a:r>
            <a:rPr lang="en-US" sz="1200" kern="1200" dirty="0"/>
            <a:t> Board </a:t>
          </a:r>
        </a:p>
      </dsp:txBody>
      <dsp:txXfrm>
        <a:off x="6464561" y="871893"/>
        <a:ext cx="1744038" cy="907462"/>
      </dsp:txXfrm>
    </dsp:sp>
    <dsp:sp modelId="{7BF9FECE-4D17-404B-94D7-EB43FADFD6C6}">
      <dsp:nvSpPr>
        <dsp:cNvPr id="0" name=""/>
        <dsp:cNvSpPr/>
      </dsp:nvSpPr>
      <dsp:spPr>
        <a:xfrm>
          <a:off x="7336581" y="1828448"/>
          <a:ext cx="0" cy="1120661"/>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2437DE1-F864-4E82-8924-C8C9002DEDEC}">
      <dsp:nvSpPr>
        <dsp:cNvPr id="0" name=""/>
        <dsp:cNvSpPr/>
      </dsp:nvSpPr>
      <dsp:spPr>
        <a:xfrm>
          <a:off x="7594492" y="2064376"/>
          <a:ext cx="1621155" cy="666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dirty="0"/>
            <a:t>Jan. 2022</a:t>
          </a:r>
        </a:p>
      </dsp:txBody>
      <dsp:txXfrm>
        <a:off x="7594492" y="2064376"/>
        <a:ext cx="1621155" cy="666498"/>
      </dsp:txXfrm>
    </dsp:sp>
    <dsp:sp modelId="{3F9DCBDC-3BC6-482C-8F92-4DAE70554738}">
      <dsp:nvSpPr>
        <dsp:cNvPr id="0" name=""/>
        <dsp:cNvSpPr/>
      </dsp:nvSpPr>
      <dsp:spPr>
        <a:xfrm>
          <a:off x="7292344" y="2904873"/>
          <a:ext cx="88473" cy="8847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583DF2-60E9-48CA-9574-D65CE4562D67}">
      <dsp:nvSpPr>
        <dsp:cNvPr id="0" name=""/>
        <dsp:cNvSpPr/>
      </dsp:nvSpPr>
      <dsp:spPr>
        <a:xfrm>
          <a:off x="7483958" y="4069771"/>
          <a:ext cx="1842222" cy="119420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Just Culture severities added:  Human Error, At-Risk Behavior,</a:t>
          </a:r>
          <a:r>
            <a:rPr lang="en-US" sz="1200" kern="1200" dirty="0">
              <a:latin typeface="Neue Haas Grotesk Text Pro"/>
            </a:rPr>
            <a:t> Reckless behavior</a:t>
          </a:r>
          <a:endParaRPr lang="en-US" sz="1200" kern="1200" dirty="0"/>
        </a:p>
      </dsp:txBody>
      <dsp:txXfrm>
        <a:off x="7542254" y="4128067"/>
        <a:ext cx="1725630" cy="1077613"/>
      </dsp:txXfrm>
    </dsp:sp>
    <dsp:sp modelId="{AB85D7A9-77DD-436E-AB87-8F3E0191EC8E}">
      <dsp:nvSpPr>
        <dsp:cNvPr id="0" name=""/>
        <dsp:cNvSpPr/>
      </dsp:nvSpPr>
      <dsp:spPr>
        <a:xfrm>
          <a:off x="8405070" y="2949109"/>
          <a:ext cx="0" cy="1120661"/>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CA7E032-C967-409F-A8EE-2BEB404AB4F0}">
      <dsp:nvSpPr>
        <dsp:cNvPr id="0" name=""/>
        <dsp:cNvSpPr/>
      </dsp:nvSpPr>
      <dsp:spPr>
        <a:xfrm>
          <a:off x="8662981" y="3167344"/>
          <a:ext cx="1621155" cy="666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t>Feb. 2022</a:t>
          </a:r>
        </a:p>
      </dsp:txBody>
      <dsp:txXfrm>
        <a:off x="8662981" y="3167344"/>
        <a:ext cx="1621155" cy="666498"/>
      </dsp:txXfrm>
    </dsp:sp>
    <dsp:sp modelId="{A3791B17-B9FB-40AD-8A59-961EB23219DD}">
      <dsp:nvSpPr>
        <dsp:cNvPr id="0" name=""/>
        <dsp:cNvSpPr/>
      </dsp:nvSpPr>
      <dsp:spPr>
        <a:xfrm>
          <a:off x="8360833" y="2904873"/>
          <a:ext cx="88473" cy="8847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9F1CBD-EB59-4B87-A675-38CE23788091}">
      <dsp:nvSpPr>
        <dsp:cNvPr id="0" name=""/>
        <dsp:cNvSpPr/>
      </dsp:nvSpPr>
      <dsp:spPr>
        <a:xfrm>
          <a:off x="8552447" y="0"/>
          <a:ext cx="1842222" cy="1828448"/>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rtl="0">
            <a:lnSpc>
              <a:spcPct val="90000"/>
            </a:lnSpc>
            <a:spcBef>
              <a:spcPct val="0"/>
            </a:spcBef>
            <a:spcAft>
              <a:spcPct val="35000"/>
            </a:spcAft>
            <a:buNone/>
          </a:pPr>
          <a:r>
            <a:rPr lang="en-US" sz="1200" kern="1200" dirty="0"/>
            <a:t>Pharmacy</a:t>
          </a:r>
          <a:r>
            <a:rPr lang="en-US" sz="1200" kern="1200" dirty="0">
              <a:latin typeface="Neue Haas Grotesk Text Pro"/>
            </a:rPr>
            <a:t> PI</a:t>
          </a:r>
          <a:r>
            <a:rPr lang="en-US" sz="1200" kern="1200" dirty="0"/>
            <a:t> proves effective!  </a:t>
          </a:r>
          <a:r>
            <a:rPr lang="en-US" sz="1200" kern="1200" dirty="0">
              <a:latin typeface="Neue Haas Grotesk Text Pro"/>
            </a:rPr>
            <a:t>  </a:t>
          </a:r>
          <a:r>
            <a:rPr lang="en-US" sz="1200" kern="1200" dirty="0"/>
            <a:t>Occurrences in scanning errors decrease from 12 down to 1!  Staff </a:t>
          </a:r>
          <a:r>
            <a:rPr lang="en-US" sz="1200" kern="1200" dirty="0">
              <a:latin typeface="Neue Haas Grotesk Text Pro"/>
            </a:rPr>
            <a:t>verbalize</a:t>
          </a:r>
          <a:r>
            <a:rPr lang="en-US" sz="1200" kern="1200" dirty="0"/>
            <a:t> satisfaction with improvement.</a:t>
          </a:r>
        </a:p>
      </dsp:txBody>
      <dsp:txXfrm>
        <a:off x="8641704" y="89257"/>
        <a:ext cx="1663708" cy="1649934"/>
      </dsp:txXfrm>
    </dsp:sp>
    <dsp:sp modelId="{3A53FE6D-A54B-4775-AFD0-E83C9A1D5D11}">
      <dsp:nvSpPr>
        <dsp:cNvPr id="0" name=""/>
        <dsp:cNvSpPr/>
      </dsp:nvSpPr>
      <dsp:spPr>
        <a:xfrm>
          <a:off x="9473559" y="1828448"/>
          <a:ext cx="0" cy="1120661"/>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95147D1-712C-4644-94E7-A28827E4024C}">
      <dsp:nvSpPr>
        <dsp:cNvPr id="0" name=""/>
        <dsp:cNvSpPr/>
      </dsp:nvSpPr>
      <dsp:spPr>
        <a:xfrm>
          <a:off x="9731470" y="2064376"/>
          <a:ext cx="1621155" cy="666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kern="1200" dirty="0"/>
            <a:t>Mar. 2022</a:t>
          </a:r>
        </a:p>
      </dsp:txBody>
      <dsp:txXfrm>
        <a:off x="9731470" y="2064376"/>
        <a:ext cx="1621155" cy="666498"/>
      </dsp:txXfrm>
    </dsp:sp>
    <dsp:sp modelId="{5131BCD2-9851-450A-9913-314AAE578F1B}">
      <dsp:nvSpPr>
        <dsp:cNvPr id="0" name=""/>
        <dsp:cNvSpPr/>
      </dsp:nvSpPr>
      <dsp:spPr>
        <a:xfrm>
          <a:off x="9429322" y="2904873"/>
          <a:ext cx="88473" cy="8847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E89164-9AF5-4C76-AE3D-7E871A58A6C0}">
      <dsp:nvSpPr>
        <dsp:cNvPr id="0" name=""/>
        <dsp:cNvSpPr/>
      </dsp:nvSpPr>
      <dsp:spPr>
        <a:xfrm>
          <a:off x="9620936" y="4069771"/>
          <a:ext cx="1842222" cy="1194205"/>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More staff using SQSS for mass assigned tasks will lend to greater comfort in system</a:t>
          </a:r>
        </a:p>
      </dsp:txBody>
      <dsp:txXfrm>
        <a:off x="9679232" y="4128067"/>
        <a:ext cx="1725630" cy="1077613"/>
      </dsp:txXfrm>
    </dsp:sp>
    <dsp:sp modelId="{DD240374-0BAC-44B0-AE0B-3A5BFA915CD0}">
      <dsp:nvSpPr>
        <dsp:cNvPr id="0" name=""/>
        <dsp:cNvSpPr/>
      </dsp:nvSpPr>
      <dsp:spPr>
        <a:xfrm>
          <a:off x="10542048" y="2949109"/>
          <a:ext cx="0" cy="1120661"/>
        </a:xfrm>
        <a:prstGeom prst="line">
          <a:avLst/>
        </a:prstGeom>
        <a:noFill/>
        <a:ln w="635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6BCC7F8-E8CC-49F3-83F2-A47FD2351DAC}">
      <dsp:nvSpPr>
        <dsp:cNvPr id="0" name=""/>
        <dsp:cNvSpPr/>
      </dsp:nvSpPr>
      <dsp:spPr>
        <a:xfrm>
          <a:off x="10497811" y="2904873"/>
          <a:ext cx="88473" cy="88473"/>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4/28/2022</a:t>
            </a:fld>
            <a:endParaRPr lang="en-US"/>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0255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4/28/2022</a:t>
            </a:fld>
            <a:endParaRPr lang="en-US"/>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5779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4/28/2022</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3071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4/28/2022</a:t>
            </a:fld>
            <a:endParaRPr lang="en-US"/>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9150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4/28/2022</a:t>
            </a:fld>
            <a:endParaRPr lang="en-US"/>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05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4/28/2022</a:t>
            </a:fld>
            <a:endParaRPr lang="en-US"/>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919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4/28/2022</a:t>
            </a:fld>
            <a:endParaRPr lang="en-US"/>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671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4/28/2022</a:t>
            </a:fld>
            <a:endParaRPr lang="en-US"/>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6328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4/28/2022</a:t>
            </a:fld>
            <a:endParaRPr lang="en-US"/>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a:p>
        </p:txBody>
      </p:sp>
    </p:spTree>
    <p:extLst>
      <p:ext uri="{BB962C8B-B14F-4D97-AF65-F5344CB8AC3E}">
        <p14:creationId xmlns:p14="http://schemas.microsoft.com/office/powerpoint/2010/main" val="2253692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4/28/2022</a:t>
            </a:fld>
            <a:endParaRPr lang="en-US"/>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6931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4/28/2022</a:t>
            </a:fld>
            <a:endParaRPr lang="en-US"/>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116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4/28/2022</a:t>
            </a:fld>
            <a:endParaRPr lang="en-US"/>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a:p>
        </p:txBody>
      </p:sp>
    </p:spTree>
    <p:extLst>
      <p:ext uri="{BB962C8B-B14F-4D97-AF65-F5344CB8AC3E}">
        <p14:creationId xmlns:p14="http://schemas.microsoft.com/office/powerpoint/2010/main" val="264789708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1" name="Rectangle 46">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3">
            <a:extLst>
              <a:ext uri="{FF2B5EF4-FFF2-40B4-BE49-F238E27FC236}">
                <a16:creationId xmlns:a16="http://schemas.microsoft.com/office/drawing/2014/main" id="{F5F0C4BE-D6DF-400F-AB29-270E55E976D5}"/>
              </a:ext>
            </a:extLst>
          </p:cNvPr>
          <p:cNvPicPr>
            <a:picLocks noChangeAspect="1"/>
          </p:cNvPicPr>
          <p:nvPr/>
        </p:nvPicPr>
        <p:blipFill rotWithShape="1">
          <a:blip r:embed="rId2"/>
          <a:srcRect t="4517" b="23135"/>
          <a:stretch/>
        </p:blipFill>
        <p:spPr>
          <a:xfrm>
            <a:off x="20" y="1"/>
            <a:ext cx="12191980" cy="6857999"/>
          </a:xfrm>
          <a:prstGeom prst="rect">
            <a:avLst/>
          </a:prstGeom>
        </p:spPr>
      </p:pic>
      <p:sp>
        <p:nvSpPr>
          <p:cNvPr id="62" name="Rectangle">
            <a:extLst>
              <a:ext uri="{FF2B5EF4-FFF2-40B4-BE49-F238E27FC236}">
                <a16:creationId xmlns:a16="http://schemas.microsoft.com/office/drawing/2014/main" id="{8B80D579-AC08-8D49-BB6A-21123F80B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8469492" cy="6858000"/>
          </a:xfrm>
          <a:prstGeom prst="rect">
            <a:avLst/>
          </a:prstGeom>
          <a:gradFill flip="none" rotWithShape="1">
            <a:gsLst>
              <a:gs pos="31000">
                <a:schemeClr val="bg1">
                  <a:alpha val="80000"/>
                </a:schemeClr>
              </a:gs>
              <a:gs pos="0">
                <a:schemeClr val="bg1"/>
              </a:gs>
              <a:gs pos="100000">
                <a:schemeClr val="bg1">
                  <a:alpha val="34000"/>
                </a:schemeClr>
              </a:gs>
            </a:gsLst>
            <a:path path="circle">
              <a:fillToRect r="100000" b="100000"/>
            </a:path>
            <a:tileRect l="-100000" t="-100000"/>
          </a:gradFill>
          <a:ln w="12700">
            <a:miter lim="400000"/>
          </a:ln>
        </p:spPr>
        <p:txBody>
          <a:bodyPr lIns="50800" tIns="50800" rIns="50800" bIns="50800" anchor="ctr"/>
          <a:lstStyle/>
          <a:p>
            <a:pPr algn="ctr"/>
            <a:endParaRPr sz="2600" cap="all">
              <a:solidFill>
                <a:srgbClr val="FFFFFF"/>
              </a:solidFill>
              <a:sym typeface="Avenir Next"/>
            </a:endParaRPr>
          </a:p>
        </p:txBody>
      </p:sp>
      <p:sp>
        <p:nvSpPr>
          <p:cNvPr id="2" name="Title 1"/>
          <p:cNvSpPr>
            <a:spLocks noGrp="1"/>
          </p:cNvSpPr>
          <p:nvPr>
            <p:ph type="ctrTitle"/>
          </p:nvPr>
        </p:nvSpPr>
        <p:spPr>
          <a:xfrm>
            <a:off x="565150" y="768334"/>
            <a:ext cx="6969505" cy="2866405"/>
          </a:xfrm>
        </p:spPr>
        <p:txBody>
          <a:bodyPr>
            <a:normAutofit fontScale="90000"/>
          </a:bodyPr>
          <a:lstStyle/>
          <a:p>
            <a:pPr>
              <a:lnSpc>
                <a:spcPct val="90000"/>
              </a:lnSpc>
            </a:pPr>
            <a:r>
              <a:rPr lang="en-US" sz="4600" dirty="0">
                <a:cs typeface="Calibri Light"/>
              </a:rPr>
              <a:t>Driving Performance Improvement Through</a:t>
            </a:r>
            <a:br>
              <a:rPr lang="en-US" sz="4600" dirty="0">
                <a:cs typeface="Calibri Light"/>
              </a:rPr>
            </a:br>
            <a:r>
              <a:rPr lang="en-US" sz="4600" dirty="0">
                <a:cs typeface="Calibri Light"/>
              </a:rPr>
              <a:t>Occurrence Reporting</a:t>
            </a:r>
            <a:br>
              <a:rPr lang="en-US" sz="4600" dirty="0">
                <a:cs typeface="Calibri Light"/>
              </a:rPr>
            </a:br>
            <a:r>
              <a:rPr lang="en-US" sz="2400" dirty="0">
                <a:cs typeface="Calibri Light"/>
              </a:rPr>
              <a:t>Implementing SQSS</a:t>
            </a:r>
            <a:br>
              <a:rPr lang="en-US" sz="4600" dirty="0">
                <a:cs typeface="Calibri Light"/>
              </a:rPr>
            </a:br>
            <a:endParaRPr lang="en-US" sz="4600" dirty="0">
              <a:cs typeface="Calibri Light"/>
            </a:endParaRPr>
          </a:p>
        </p:txBody>
      </p:sp>
      <p:sp>
        <p:nvSpPr>
          <p:cNvPr id="3" name="Subtitle 2"/>
          <p:cNvSpPr>
            <a:spLocks noGrp="1"/>
          </p:cNvSpPr>
          <p:nvPr>
            <p:ph type="subTitle" idx="1"/>
          </p:nvPr>
        </p:nvSpPr>
        <p:spPr>
          <a:xfrm>
            <a:off x="565150" y="4283239"/>
            <a:ext cx="6969505" cy="1475177"/>
          </a:xfrm>
        </p:spPr>
        <p:txBody>
          <a:bodyPr vert="horz" lIns="91440" tIns="45720" rIns="91440" bIns="45720" rtlCol="0">
            <a:normAutofit/>
          </a:bodyPr>
          <a:lstStyle/>
          <a:p>
            <a:r>
              <a:rPr lang="en-US">
                <a:cs typeface="Calibri"/>
              </a:rPr>
              <a:t>2022 ICAHN RURAL HEALTH FELLOWSHIP PROJECT</a:t>
            </a:r>
          </a:p>
          <a:p>
            <a:r>
              <a:rPr lang="en-US">
                <a:cs typeface="Calibri"/>
              </a:rPr>
              <a:t>JOANNA ELLIOTT | MARSHALL BROWNING HOSPITAL</a:t>
            </a:r>
          </a:p>
          <a:p>
            <a:endParaRPr lang="en-US">
              <a:cs typeface="Calibri"/>
            </a:endParaRPr>
          </a:p>
        </p:txBody>
      </p:sp>
      <p:cxnSp>
        <p:nvCxnSpPr>
          <p:cNvPr id="51" name="Straight Connector 50">
            <a:extLst>
              <a:ext uri="{FF2B5EF4-FFF2-40B4-BE49-F238E27FC236}">
                <a16:creationId xmlns:a16="http://schemas.microsoft.com/office/drawing/2014/main" id="{EC392F51-F23E-E242-9750-A5B1F128E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733583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44406D7A-DB1A-D940-8AD1-93FAF9DD71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54" name="Freeform 40">
              <a:extLst>
                <a:ext uri="{FF2B5EF4-FFF2-40B4-BE49-F238E27FC236}">
                  <a16:creationId xmlns:a16="http://schemas.microsoft.com/office/drawing/2014/main" id="{D0F85DF7-431B-BE45-B932-0E22FC3F8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41">
              <a:extLst>
                <a:ext uri="{FF2B5EF4-FFF2-40B4-BE49-F238E27FC236}">
                  <a16:creationId xmlns:a16="http://schemas.microsoft.com/office/drawing/2014/main" id="{BEA0AA89-2965-2A44-B84E-51C748B2D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Freeform 42">
              <a:extLst>
                <a:ext uri="{FF2B5EF4-FFF2-40B4-BE49-F238E27FC236}">
                  <a16:creationId xmlns:a16="http://schemas.microsoft.com/office/drawing/2014/main" id="{7EC47259-887A-FD48-989C-42BC5A3C98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43">
              <a:extLst>
                <a:ext uri="{FF2B5EF4-FFF2-40B4-BE49-F238E27FC236}">
                  <a16:creationId xmlns:a16="http://schemas.microsoft.com/office/drawing/2014/main" id="{16E261C3-18BE-934F-8A2B-59BE70AE2F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44">
              <a:extLst>
                <a:ext uri="{FF2B5EF4-FFF2-40B4-BE49-F238E27FC236}">
                  <a16:creationId xmlns:a16="http://schemas.microsoft.com/office/drawing/2014/main" id="{35A2267B-0862-A24E-87D2-6CE5187CF9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45">
              <a:extLst>
                <a:ext uri="{FF2B5EF4-FFF2-40B4-BE49-F238E27FC236}">
                  <a16:creationId xmlns:a16="http://schemas.microsoft.com/office/drawing/2014/main" id="{A404A0DE-A076-8C4E-B8D4-EBC9453377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3">
              <a:extLst>
                <a:ext uri="{FF2B5EF4-FFF2-40B4-BE49-F238E27FC236}">
                  <a16:creationId xmlns:a16="http://schemas.microsoft.com/office/drawing/2014/main" id="{9EED6D73-C275-3347-BB66-C839642572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EB46B8FB-F6A2-5F47-A6CD-A7E17E6927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1388" y="0"/>
            <a:ext cx="5990612" cy="6858001"/>
            <a:chOff x="6201388" y="0"/>
            <a:chExt cx="5990612" cy="6858001"/>
          </a:xfrm>
        </p:grpSpPr>
        <p:sp>
          <p:nvSpPr>
            <p:cNvPr id="42" name="Oval 41">
              <a:extLst>
                <a:ext uri="{FF2B5EF4-FFF2-40B4-BE49-F238E27FC236}">
                  <a16:creationId xmlns:a16="http://schemas.microsoft.com/office/drawing/2014/main" id="{419BDE93-3EC2-4E4D-BC0B-417378F49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6">
              <a:extLst>
                <a:ext uri="{FF2B5EF4-FFF2-40B4-BE49-F238E27FC236}">
                  <a16:creationId xmlns:a16="http://schemas.microsoft.com/office/drawing/2014/main" id="{FE21F82F-1EE5-8240-97F8-387DF0253F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48">
              <a:extLst>
                <a:ext uri="{FF2B5EF4-FFF2-40B4-BE49-F238E27FC236}">
                  <a16:creationId xmlns:a16="http://schemas.microsoft.com/office/drawing/2014/main" id="{AE1903E3-6B5F-6B4C-9A1F-62628A050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Oval 44">
              <a:extLst>
                <a:ext uri="{FF2B5EF4-FFF2-40B4-BE49-F238E27FC236}">
                  <a16:creationId xmlns:a16="http://schemas.microsoft.com/office/drawing/2014/main" id="{F7C55863-3B37-0743-B001-1A970033FB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32B4C24-3A58-924C-B79A-D961EF7C2C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EF52E0-D2CF-544F-93A6-4D7B45A048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63">
              <a:extLst>
                <a:ext uri="{FF2B5EF4-FFF2-40B4-BE49-F238E27FC236}">
                  <a16:creationId xmlns:a16="http://schemas.microsoft.com/office/drawing/2014/main" id="{6966CFE5-1C8C-2E4F-9B2D-A8438F5A5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64">
              <a:extLst>
                <a:ext uri="{FF2B5EF4-FFF2-40B4-BE49-F238E27FC236}">
                  <a16:creationId xmlns:a16="http://schemas.microsoft.com/office/drawing/2014/main" id="{9FD29EF3-A5B2-554A-A307-6BE1BCE8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Oval 49">
              <a:extLst>
                <a:ext uri="{FF2B5EF4-FFF2-40B4-BE49-F238E27FC236}">
                  <a16:creationId xmlns:a16="http://schemas.microsoft.com/office/drawing/2014/main" id="{AC1ECAD8-0CF2-934D-AA1E-C108208CDE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DB14DED1-3A58-8C4D-902E-2A9F34043F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65D65157-5719-0341-A807-A8956595F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7F23F74-B777-2A4C-8EF9-E798880D5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70">
              <a:extLst>
                <a:ext uri="{FF2B5EF4-FFF2-40B4-BE49-F238E27FC236}">
                  <a16:creationId xmlns:a16="http://schemas.microsoft.com/office/drawing/2014/main" id="{E3B9A050-0AE1-1D4B-A2AC-6EEF64B1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71">
              <a:extLst>
                <a:ext uri="{FF2B5EF4-FFF2-40B4-BE49-F238E27FC236}">
                  <a16:creationId xmlns:a16="http://schemas.microsoft.com/office/drawing/2014/main" id="{C424FE38-F803-8D47-BF56-1B18EC2B1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Oval 55">
              <a:extLst>
                <a:ext uri="{FF2B5EF4-FFF2-40B4-BE49-F238E27FC236}">
                  <a16:creationId xmlns:a16="http://schemas.microsoft.com/office/drawing/2014/main" id="{E37187F2-9212-0641-97D0-1ACD50B748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C760C651-2AC4-564E-BEAA-AB7FAFE7F7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8B0A1B8-5BA3-3548-9511-B4904D0526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75">
              <a:extLst>
                <a:ext uri="{FF2B5EF4-FFF2-40B4-BE49-F238E27FC236}">
                  <a16:creationId xmlns:a16="http://schemas.microsoft.com/office/drawing/2014/main" id="{424CD779-EE9A-214D-9488-767327E37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76">
              <a:extLst>
                <a:ext uri="{FF2B5EF4-FFF2-40B4-BE49-F238E27FC236}">
                  <a16:creationId xmlns:a16="http://schemas.microsoft.com/office/drawing/2014/main" id="{630D08C6-9EFB-8540-875F-2A55DED2A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77">
              <a:extLst>
                <a:ext uri="{FF2B5EF4-FFF2-40B4-BE49-F238E27FC236}">
                  <a16:creationId xmlns:a16="http://schemas.microsoft.com/office/drawing/2014/main" id="{D7E8DA86-1294-4641-9C52-6E15315064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78">
              <a:extLst>
                <a:ext uri="{FF2B5EF4-FFF2-40B4-BE49-F238E27FC236}">
                  <a16:creationId xmlns:a16="http://schemas.microsoft.com/office/drawing/2014/main" id="{011063C9-2A43-3348-A018-F27FACAA77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79">
              <a:extLst>
                <a:ext uri="{FF2B5EF4-FFF2-40B4-BE49-F238E27FC236}">
                  <a16:creationId xmlns:a16="http://schemas.microsoft.com/office/drawing/2014/main" id="{EE85C7DE-D965-244F-BD95-3A05FF4AA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80">
              <a:extLst>
                <a:ext uri="{FF2B5EF4-FFF2-40B4-BE49-F238E27FC236}">
                  <a16:creationId xmlns:a16="http://schemas.microsoft.com/office/drawing/2014/main" id="{315A1389-149A-3342-A863-637D42FDB2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81">
              <a:extLst>
                <a:ext uri="{FF2B5EF4-FFF2-40B4-BE49-F238E27FC236}">
                  <a16:creationId xmlns:a16="http://schemas.microsoft.com/office/drawing/2014/main" id="{B149CC6F-B6C6-BE46-B451-1BF7D47A89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67" name="Straight Connector 66">
            <a:extLst>
              <a:ext uri="{FF2B5EF4-FFF2-40B4-BE49-F238E27FC236}">
                <a16:creationId xmlns:a16="http://schemas.microsoft.com/office/drawing/2014/main" id="{D33A3282-0389-C547-8CA6-7F3E7F27B3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69" name="Rectangle 68">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Yellow question mark">
            <a:extLst>
              <a:ext uri="{FF2B5EF4-FFF2-40B4-BE49-F238E27FC236}">
                <a16:creationId xmlns:a16="http://schemas.microsoft.com/office/drawing/2014/main" id="{7C2B3029-0B75-A899-1115-A4E8CBE77A83}"/>
              </a:ext>
            </a:extLst>
          </p:cNvPr>
          <p:cNvPicPr>
            <a:picLocks noChangeAspect="1"/>
          </p:cNvPicPr>
          <p:nvPr/>
        </p:nvPicPr>
        <p:blipFill rotWithShape="1">
          <a:blip r:embed="rId2"/>
          <a:srcRect r="6" b="6248"/>
          <a:stretch/>
        </p:blipFill>
        <p:spPr>
          <a:xfrm>
            <a:off x="3048" y="-1"/>
            <a:ext cx="12188952" cy="6858000"/>
          </a:xfrm>
          <a:prstGeom prst="rect">
            <a:avLst/>
          </a:prstGeom>
        </p:spPr>
      </p:pic>
      <p:sp>
        <p:nvSpPr>
          <p:cNvPr id="71" name="Rectangle">
            <a:extLst>
              <a:ext uri="{FF2B5EF4-FFF2-40B4-BE49-F238E27FC236}">
                <a16:creationId xmlns:a16="http://schemas.microsoft.com/office/drawing/2014/main" id="{2B31B496-E92B-C84B-83E3-6272409ED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217"/>
            <a:ext cx="12192001" cy="2365291"/>
          </a:xfrm>
          <a:prstGeom prst="rect">
            <a:avLst/>
          </a:prstGeom>
          <a:gradFill flip="none" rotWithShape="1">
            <a:gsLst>
              <a:gs pos="31000">
                <a:schemeClr val="bg1">
                  <a:alpha val="80000"/>
                </a:schemeClr>
              </a:gs>
              <a:gs pos="0">
                <a:schemeClr val="bg1"/>
              </a:gs>
              <a:gs pos="100000">
                <a:schemeClr val="bg1">
                  <a:alpha val="34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2" name="TextBox 1">
            <a:extLst>
              <a:ext uri="{FF2B5EF4-FFF2-40B4-BE49-F238E27FC236}">
                <a16:creationId xmlns:a16="http://schemas.microsoft.com/office/drawing/2014/main" id="{B5BAB942-8E68-652E-9CEB-A129232F4310}"/>
              </a:ext>
            </a:extLst>
          </p:cNvPr>
          <p:cNvSpPr txBox="1"/>
          <p:nvPr/>
        </p:nvSpPr>
        <p:spPr>
          <a:xfrm>
            <a:off x="566924" y="768209"/>
            <a:ext cx="4857721" cy="505069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lnSpcReduction="20000"/>
          </a:bodyPr>
          <a:lstStyle/>
          <a:p>
            <a:pPr>
              <a:spcBef>
                <a:spcPct val="0"/>
              </a:spcBef>
              <a:spcAft>
                <a:spcPts val="600"/>
              </a:spcAft>
            </a:pPr>
            <a:r>
              <a:rPr lang="en-US" sz="4800" b="1" dirty="0">
                <a:latin typeface="+mj-lt"/>
                <a:ea typeface="+mj-ea"/>
                <a:cs typeface="+mj-cs"/>
              </a:rPr>
              <a:t>Teach a man to fish....</a:t>
            </a:r>
            <a:endParaRPr lang="en-US" dirty="0"/>
          </a:p>
          <a:p>
            <a:pPr>
              <a:spcBef>
                <a:spcPct val="0"/>
              </a:spcBef>
              <a:spcAft>
                <a:spcPts val="600"/>
              </a:spcAft>
            </a:pPr>
            <a:endParaRPr lang="en-US" sz="4800" b="1" dirty="0">
              <a:latin typeface="+mj-lt"/>
              <a:ea typeface="+mj-ea"/>
              <a:cs typeface="+mj-cs"/>
            </a:endParaRPr>
          </a:p>
          <a:p>
            <a:pPr>
              <a:spcBef>
                <a:spcPct val="0"/>
              </a:spcBef>
              <a:spcAft>
                <a:spcPts val="600"/>
              </a:spcAft>
            </a:pPr>
            <a:r>
              <a:rPr lang="en-US" sz="4800" b="1" dirty="0">
                <a:latin typeface="+mj-lt"/>
                <a:ea typeface="+mj-ea"/>
                <a:cs typeface="+mj-cs"/>
              </a:rPr>
              <a:t>How can we fix it if we don't know it's broken?</a:t>
            </a:r>
            <a:endParaRPr lang="en-US" dirty="0">
              <a:latin typeface="+mj-lt"/>
              <a:ea typeface="+mj-ea"/>
              <a:cs typeface="+mj-cs"/>
            </a:endParaRPr>
          </a:p>
          <a:p>
            <a:pPr>
              <a:spcBef>
                <a:spcPct val="0"/>
              </a:spcBef>
              <a:spcAft>
                <a:spcPts val="600"/>
              </a:spcAft>
            </a:pPr>
            <a:endParaRPr lang="en-US" sz="4800" b="1" dirty="0">
              <a:latin typeface="+mj-lt"/>
              <a:ea typeface="+mj-ea"/>
              <a:cs typeface="+mj-cs"/>
            </a:endParaRPr>
          </a:p>
          <a:p>
            <a:pPr>
              <a:spcBef>
                <a:spcPct val="0"/>
              </a:spcBef>
              <a:spcAft>
                <a:spcPts val="600"/>
              </a:spcAft>
            </a:pPr>
            <a:r>
              <a:rPr lang="en-US" sz="4800" b="1" dirty="0">
                <a:latin typeface="+mj-lt"/>
                <a:ea typeface="+mj-ea"/>
                <a:cs typeface="+mj-cs"/>
              </a:rPr>
              <a:t>Questions?</a:t>
            </a:r>
            <a:endParaRPr lang="en-US" dirty="0">
              <a:ea typeface="+mj-ea"/>
              <a:cs typeface="+mj-cs"/>
            </a:endParaRPr>
          </a:p>
        </p:txBody>
      </p:sp>
      <p:grpSp>
        <p:nvGrpSpPr>
          <p:cNvPr id="73" name="Group 72">
            <a:extLst>
              <a:ext uri="{FF2B5EF4-FFF2-40B4-BE49-F238E27FC236}">
                <a16:creationId xmlns:a16="http://schemas.microsoft.com/office/drawing/2014/main" id="{558D799D-6817-AF48-958F-CAC89BB717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74" name="Freeform 105">
              <a:extLst>
                <a:ext uri="{FF2B5EF4-FFF2-40B4-BE49-F238E27FC236}">
                  <a16:creationId xmlns:a16="http://schemas.microsoft.com/office/drawing/2014/main" id="{6DF0BB04-41B9-2740-9969-3C65CE659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492419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106">
              <a:extLst>
                <a:ext uri="{FF2B5EF4-FFF2-40B4-BE49-F238E27FC236}">
                  <a16:creationId xmlns:a16="http://schemas.microsoft.com/office/drawing/2014/main" id="{67DF20F7-680A-4548-A356-D0B3F4277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107">
              <a:extLst>
                <a:ext uri="{FF2B5EF4-FFF2-40B4-BE49-F238E27FC236}">
                  <a16:creationId xmlns:a16="http://schemas.microsoft.com/office/drawing/2014/main" id="{43CCEEBF-2FC8-D346-BCA8-D48EFF692A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108">
              <a:extLst>
                <a:ext uri="{FF2B5EF4-FFF2-40B4-BE49-F238E27FC236}">
                  <a16:creationId xmlns:a16="http://schemas.microsoft.com/office/drawing/2014/main" id="{16B5A5B6-3DE9-A94C-B219-519305EFC7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109">
              <a:extLst>
                <a:ext uri="{FF2B5EF4-FFF2-40B4-BE49-F238E27FC236}">
                  <a16:creationId xmlns:a16="http://schemas.microsoft.com/office/drawing/2014/main" id="{40B5DF0C-97A3-EB44-B608-6A71EFBF78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3549819"/>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110">
              <a:extLst>
                <a:ext uri="{FF2B5EF4-FFF2-40B4-BE49-F238E27FC236}">
                  <a16:creationId xmlns:a16="http://schemas.microsoft.com/office/drawing/2014/main" id="{FA869BB4-4F0B-F141-BC49-AF399B473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111">
              <a:extLst>
                <a:ext uri="{FF2B5EF4-FFF2-40B4-BE49-F238E27FC236}">
                  <a16:creationId xmlns:a16="http://schemas.microsoft.com/office/drawing/2014/main" id="{4AF46C70-EE90-EC45-978A-0A8FEB661A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02825777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0CAFDA3-320A-C24D-A7A1-20C1267EC9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28528" y="0"/>
            <a:ext cx="3263472" cy="6858000"/>
            <a:chOff x="8928528" y="0"/>
            <a:chExt cx="3263472" cy="6858000"/>
          </a:xfrm>
        </p:grpSpPr>
        <p:sp>
          <p:nvSpPr>
            <p:cNvPr id="8" name="Oval 7">
              <a:extLst>
                <a:ext uri="{FF2B5EF4-FFF2-40B4-BE49-F238E27FC236}">
                  <a16:creationId xmlns:a16="http://schemas.microsoft.com/office/drawing/2014/main" id="{D2411669-6E2C-2243-99CD-6BC9D724F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3">
              <a:extLst>
                <a:ext uri="{FF2B5EF4-FFF2-40B4-BE49-F238E27FC236}">
                  <a16:creationId xmlns:a16="http://schemas.microsoft.com/office/drawing/2014/main" id="{C4E0C522-0F40-ED44-A700-F1BCD1CF74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24">
              <a:extLst>
                <a:ext uri="{FF2B5EF4-FFF2-40B4-BE49-F238E27FC236}">
                  <a16:creationId xmlns:a16="http://schemas.microsoft.com/office/drawing/2014/main" id="{B79B4380-CBEC-C341-A10E-5EF9A8597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Oval 10">
              <a:extLst>
                <a:ext uri="{FF2B5EF4-FFF2-40B4-BE49-F238E27FC236}">
                  <a16:creationId xmlns:a16="http://schemas.microsoft.com/office/drawing/2014/main" id="{F04AD70E-5490-4C4E-A05D-D67949C51A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28A8883-9F24-0047-92B7-45B3D2E7D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AC3A3BB-FD2C-FB44-9478-FA87EF229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8">
              <a:extLst>
                <a:ext uri="{FF2B5EF4-FFF2-40B4-BE49-F238E27FC236}">
                  <a16:creationId xmlns:a16="http://schemas.microsoft.com/office/drawing/2014/main" id="{BF46B3B1-E981-BB40-B916-51A6D38519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9">
              <a:extLst>
                <a:ext uri="{FF2B5EF4-FFF2-40B4-BE49-F238E27FC236}">
                  <a16:creationId xmlns:a16="http://schemas.microsoft.com/office/drawing/2014/main" id="{EA7DAE92-7D6B-B042-83BE-047C8EC322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30">
              <a:extLst>
                <a:ext uri="{FF2B5EF4-FFF2-40B4-BE49-F238E27FC236}">
                  <a16:creationId xmlns:a16="http://schemas.microsoft.com/office/drawing/2014/main" id="{06AADCE6-4277-EA49-AF23-63B53CA67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31">
              <a:extLst>
                <a:ext uri="{FF2B5EF4-FFF2-40B4-BE49-F238E27FC236}">
                  <a16:creationId xmlns:a16="http://schemas.microsoft.com/office/drawing/2014/main" id="{58CEA343-047B-DF4E-A7A8-881C7740E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32">
              <a:extLst>
                <a:ext uri="{FF2B5EF4-FFF2-40B4-BE49-F238E27FC236}">
                  <a16:creationId xmlns:a16="http://schemas.microsoft.com/office/drawing/2014/main" id="{FCCBAA07-17CE-2740-AA04-AEDA5EAD27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33">
              <a:extLst>
                <a:ext uri="{FF2B5EF4-FFF2-40B4-BE49-F238E27FC236}">
                  <a16:creationId xmlns:a16="http://schemas.microsoft.com/office/drawing/2014/main" id="{BF15C430-7951-6040-BD4C-4E996E944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34">
              <a:extLst>
                <a:ext uri="{FF2B5EF4-FFF2-40B4-BE49-F238E27FC236}">
                  <a16:creationId xmlns:a16="http://schemas.microsoft.com/office/drawing/2014/main" id="{0B3467F9-370D-5C4C-9EDE-E0CA0E4015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22" name="Straight Connector 21">
            <a:extLst>
              <a:ext uri="{FF2B5EF4-FFF2-40B4-BE49-F238E27FC236}">
                <a16:creationId xmlns:a16="http://schemas.microsoft.com/office/drawing/2014/main" id="{8231D73A-BA91-794F-8C09-4F4B41A6D0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6937820-E997-9954-F8AE-2246E7835F34}"/>
              </a:ext>
            </a:extLst>
          </p:cNvPr>
          <p:cNvSpPr txBox="1"/>
          <p:nvPr/>
        </p:nvSpPr>
        <p:spPr>
          <a:xfrm>
            <a:off x="565150" y="983257"/>
            <a:ext cx="5972684" cy="474903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lnSpcReduction="20000"/>
          </a:bodyPr>
          <a:lstStyle/>
          <a:p>
            <a:pPr>
              <a:lnSpc>
                <a:spcPct val="90000"/>
              </a:lnSpc>
              <a:spcBef>
                <a:spcPts val="900"/>
              </a:spcBef>
            </a:pPr>
            <a:r>
              <a:rPr lang="en-US" sz="2000" b="1" dirty="0">
                <a:solidFill>
                  <a:schemeClr val="accent1"/>
                </a:solidFill>
              </a:rPr>
              <a:t>GRATITUDE and THANKS!</a:t>
            </a:r>
          </a:p>
          <a:p>
            <a:pPr indent="-228600">
              <a:lnSpc>
                <a:spcPct val="90000"/>
              </a:lnSpc>
              <a:spcBef>
                <a:spcPts val="900"/>
              </a:spcBef>
              <a:buFont typeface="Arial" panose="020B0604020202020204" pitchFamily="34" charset="0"/>
              <a:buChar char="•"/>
            </a:pPr>
            <a:endParaRPr lang="en-US" dirty="0"/>
          </a:p>
          <a:p>
            <a:pPr indent="-228600">
              <a:lnSpc>
                <a:spcPct val="90000"/>
              </a:lnSpc>
              <a:spcBef>
                <a:spcPts val="900"/>
              </a:spcBef>
              <a:buFont typeface="Arial" panose="020B0604020202020204" pitchFamily="34" charset="0"/>
              <a:buChar char="•"/>
            </a:pPr>
            <a:r>
              <a:rPr lang="en-US" dirty="0"/>
              <a:t>ICAHN for the fellowship program.  I am honored for the opportunity to participate.</a:t>
            </a:r>
          </a:p>
          <a:p>
            <a:pPr indent="-228600">
              <a:lnSpc>
                <a:spcPct val="90000"/>
              </a:lnSpc>
              <a:spcBef>
                <a:spcPts val="900"/>
              </a:spcBef>
              <a:buFont typeface="Arial" panose="020B0604020202020204" pitchFamily="34" charset="0"/>
              <a:buChar char="•"/>
            </a:pPr>
            <a:endParaRPr lang="en-US" dirty="0"/>
          </a:p>
          <a:p>
            <a:pPr indent="-228600">
              <a:lnSpc>
                <a:spcPct val="90000"/>
              </a:lnSpc>
              <a:spcBef>
                <a:spcPts val="900"/>
              </a:spcBef>
              <a:buFont typeface="Arial" panose="020B0604020202020204" pitchFamily="34" charset="0"/>
              <a:buChar char="•"/>
            </a:pPr>
            <a:r>
              <a:rPr lang="en-US" dirty="0"/>
              <a:t>Nancy Allen for listening, being a great sounding board, book club partner and for believing in my passion for this project! You were right...occurrence reporting leads to problem solving that supports our mission and benefits our community! </a:t>
            </a:r>
          </a:p>
          <a:p>
            <a:pPr indent="-228600">
              <a:lnSpc>
                <a:spcPct val="90000"/>
              </a:lnSpc>
              <a:spcBef>
                <a:spcPts val="900"/>
              </a:spcBef>
              <a:buFont typeface="Arial" panose="020B0604020202020204" pitchFamily="34" charset="0"/>
              <a:buChar char="•"/>
            </a:pPr>
            <a:endParaRPr lang="en-US" dirty="0"/>
          </a:p>
          <a:p>
            <a:pPr indent="-228600">
              <a:lnSpc>
                <a:spcPct val="90000"/>
              </a:lnSpc>
              <a:spcBef>
                <a:spcPts val="900"/>
              </a:spcBef>
              <a:buFont typeface="Arial" panose="020B0604020202020204" pitchFamily="34" charset="0"/>
              <a:buChar char="•"/>
            </a:pPr>
            <a:r>
              <a:rPr lang="en-US" dirty="0"/>
              <a:t>Larry </a:t>
            </a:r>
            <a:r>
              <a:rPr lang="en-US" dirty="0" err="1"/>
              <a:t>Spour</a:t>
            </a:r>
            <a:r>
              <a:rPr lang="en-US" dirty="0"/>
              <a:t> for asking me "Why not now?" when I thought the timing might not be right for the fellowship.</a:t>
            </a:r>
          </a:p>
          <a:p>
            <a:pPr indent="-228600">
              <a:lnSpc>
                <a:spcPct val="90000"/>
              </a:lnSpc>
              <a:spcBef>
                <a:spcPts val="900"/>
              </a:spcBef>
              <a:buFont typeface="Arial" panose="020B0604020202020204" pitchFamily="34" charset="0"/>
              <a:buChar char="•"/>
            </a:pPr>
            <a:endParaRPr lang="en-US" dirty="0"/>
          </a:p>
          <a:p>
            <a:pPr indent="-228600">
              <a:lnSpc>
                <a:spcPct val="90000"/>
              </a:lnSpc>
              <a:spcBef>
                <a:spcPts val="900"/>
              </a:spcBef>
              <a:buFont typeface="Arial" panose="020B0604020202020204" pitchFamily="34" charset="0"/>
              <a:buChar char="•"/>
            </a:pPr>
            <a:r>
              <a:rPr lang="en-US" dirty="0"/>
              <a:t>Darlene Bainbridge for her willingness to guide me, generosity of her time, knowledge and assistance with getting this project off the ground.  SQSS is a gamechanger!</a:t>
            </a:r>
          </a:p>
        </p:txBody>
      </p:sp>
      <p:cxnSp>
        <p:nvCxnSpPr>
          <p:cNvPr id="26" name="Straight Connector 25">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A6B8E30F-B99D-4646-9EF5-E882312911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1388" y="0"/>
            <a:ext cx="5990612" cy="6858001"/>
            <a:chOff x="6201388" y="0"/>
            <a:chExt cx="5990612" cy="6858001"/>
          </a:xfrm>
        </p:grpSpPr>
        <p:sp>
          <p:nvSpPr>
            <p:cNvPr id="29" name="Oval 28">
              <a:extLst>
                <a:ext uri="{FF2B5EF4-FFF2-40B4-BE49-F238E27FC236}">
                  <a16:creationId xmlns:a16="http://schemas.microsoft.com/office/drawing/2014/main" id="{A1C049F8-6165-664F-BADB-1D3E160D8B60}"/>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35">
              <a:extLst>
                <a:ext uri="{FF2B5EF4-FFF2-40B4-BE49-F238E27FC236}">
                  <a16:creationId xmlns:a16="http://schemas.microsoft.com/office/drawing/2014/main" id="{2E4AA6C4-5F76-644E-AC9E-49DAAAE1A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6">
              <a:extLst>
                <a:ext uri="{FF2B5EF4-FFF2-40B4-BE49-F238E27FC236}">
                  <a16:creationId xmlns:a16="http://schemas.microsoft.com/office/drawing/2014/main" id="{D0F1BCD1-5174-9442-BC14-098FC8F28B12}"/>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Oval 31">
              <a:extLst>
                <a:ext uri="{FF2B5EF4-FFF2-40B4-BE49-F238E27FC236}">
                  <a16:creationId xmlns:a16="http://schemas.microsoft.com/office/drawing/2014/main" id="{7C38B8C2-7FF9-B545-9383-9D2F10BD0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3FAB827-9785-0646-88AC-6BAB2FF0FC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B5964466-BB35-554E-96AB-6C03B29122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5">
              <a:extLst>
                <a:ext uri="{FF2B5EF4-FFF2-40B4-BE49-F238E27FC236}">
                  <a16:creationId xmlns:a16="http://schemas.microsoft.com/office/drawing/2014/main" id="{581755C1-0C03-D548-A87C-5D91A00D8E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66">
              <a:extLst>
                <a:ext uri="{FF2B5EF4-FFF2-40B4-BE49-F238E27FC236}">
                  <a16:creationId xmlns:a16="http://schemas.microsoft.com/office/drawing/2014/main" id="{9CE6EA07-B7C1-7E40-B170-85C1AE7CD13C}"/>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Oval 36">
              <a:extLst>
                <a:ext uri="{FF2B5EF4-FFF2-40B4-BE49-F238E27FC236}">
                  <a16:creationId xmlns:a16="http://schemas.microsoft.com/office/drawing/2014/main" id="{482C64DB-7165-BA4D-B240-B831F7326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185AC8F-33E2-6F45-BB99-45AB0771E2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FE600A1-9FA9-7D44-B151-6D85236CA5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B8B046A-AEB0-9A43-97BF-9D01EFB101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71">
              <a:extLst>
                <a:ext uri="{FF2B5EF4-FFF2-40B4-BE49-F238E27FC236}">
                  <a16:creationId xmlns:a16="http://schemas.microsoft.com/office/drawing/2014/main" id="{793800D8-E4A7-D744-AA8A-394F66211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72">
              <a:extLst>
                <a:ext uri="{FF2B5EF4-FFF2-40B4-BE49-F238E27FC236}">
                  <a16:creationId xmlns:a16="http://schemas.microsoft.com/office/drawing/2014/main" id="{8FAF8097-8120-3F48-B883-BACD6450D13B}"/>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E2640769-9D0C-714C-B41F-F0AF3CB08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AC7D7C4-C7E0-BE49-B797-AB72BC541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127D504-2340-9144-A0C0-BC4BBEA09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76">
              <a:extLst>
                <a:ext uri="{FF2B5EF4-FFF2-40B4-BE49-F238E27FC236}">
                  <a16:creationId xmlns:a16="http://schemas.microsoft.com/office/drawing/2014/main" id="{8266C3BD-4E61-0646-9AA7-5CB786EC27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77">
              <a:extLst>
                <a:ext uri="{FF2B5EF4-FFF2-40B4-BE49-F238E27FC236}">
                  <a16:creationId xmlns:a16="http://schemas.microsoft.com/office/drawing/2014/main" id="{8AEAEE9B-E0B2-D14E-87FD-388F8C496A74}"/>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78">
              <a:extLst>
                <a:ext uri="{FF2B5EF4-FFF2-40B4-BE49-F238E27FC236}">
                  <a16:creationId xmlns:a16="http://schemas.microsoft.com/office/drawing/2014/main" id="{1E54CFED-A4D5-7C47-AB58-4F813D231C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79">
              <a:extLst>
                <a:ext uri="{FF2B5EF4-FFF2-40B4-BE49-F238E27FC236}">
                  <a16:creationId xmlns:a16="http://schemas.microsoft.com/office/drawing/2014/main" id="{FF46DF3B-97DE-804E-9D8F-E9A00C5953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80">
              <a:extLst>
                <a:ext uri="{FF2B5EF4-FFF2-40B4-BE49-F238E27FC236}">
                  <a16:creationId xmlns:a16="http://schemas.microsoft.com/office/drawing/2014/main" id="{44486747-B3FE-184E-912A-43A38A3AC2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81">
              <a:extLst>
                <a:ext uri="{FF2B5EF4-FFF2-40B4-BE49-F238E27FC236}">
                  <a16:creationId xmlns:a16="http://schemas.microsoft.com/office/drawing/2014/main" id="{CB033255-FCDE-3345-AD92-D9BC51A26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82">
              <a:extLst>
                <a:ext uri="{FF2B5EF4-FFF2-40B4-BE49-F238E27FC236}">
                  <a16:creationId xmlns:a16="http://schemas.microsoft.com/office/drawing/2014/main" id="{97033299-E214-9A47-95E6-703624E27C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83724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 name="Group 142">
            <a:extLst>
              <a:ext uri="{FF2B5EF4-FFF2-40B4-BE49-F238E27FC236}">
                <a16:creationId xmlns:a16="http://schemas.microsoft.com/office/drawing/2014/main" id="{F0CAFDA3-320A-C24D-A7A1-20C1267EC9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28528" y="0"/>
            <a:ext cx="3263472" cy="6858000"/>
            <a:chOff x="8928528" y="0"/>
            <a:chExt cx="3263472" cy="6858000"/>
          </a:xfrm>
        </p:grpSpPr>
        <p:sp>
          <p:nvSpPr>
            <p:cNvPr id="144" name="Oval 143">
              <a:extLst>
                <a:ext uri="{FF2B5EF4-FFF2-40B4-BE49-F238E27FC236}">
                  <a16:creationId xmlns:a16="http://schemas.microsoft.com/office/drawing/2014/main" id="{D2411669-6E2C-2243-99CD-6BC9D724F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23">
              <a:extLst>
                <a:ext uri="{FF2B5EF4-FFF2-40B4-BE49-F238E27FC236}">
                  <a16:creationId xmlns:a16="http://schemas.microsoft.com/office/drawing/2014/main" id="{C4E0C522-0F40-ED44-A700-F1BCD1CF74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6" name="Freeform 24">
              <a:extLst>
                <a:ext uri="{FF2B5EF4-FFF2-40B4-BE49-F238E27FC236}">
                  <a16:creationId xmlns:a16="http://schemas.microsoft.com/office/drawing/2014/main" id="{B79B4380-CBEC-C341-A10E-5EF9A8597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7" name="Oval 146">
              <a:extLst>
                <a:ext uri="{FF2B5EF4-FFF2-40B4-BE49-F238E27FC236}">
                  <a16:creationId xmlns:a16="http://schemas.microsoft.com/office/drawing/2014/main" id="{F04AD70E-5490-4C4E-A05D-D67949C51A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128A8883-9F24-0047-92B7-45B3D2E7D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48">
              <a:extLst>
                <a:ext uri="{FF2B5EF4-FFF2-40B4-BE49-F238E27FC236}">
                  <a16:creationId xmlns:a16="http://schemas.microsoft.com/office/drawing/2014/main" id="{AAC3A3BB-FD2C-FB44-9478-FA87EF229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28">
              <a:extLst>
                <a:ext uri="{FF2B5EF4-FFF2-40B4-BE49-F238E27FC236}">
                  <a16:creationId xmlns:a16="http://schemas.microsoft.com/office/drawing/2014/main" id="{BF46B3B1-E981-BB40-B916-51A6D38519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1" name="Freeform 29">
              <a:extLst>
                <a:ext uri="{FF2B5EF4-FFF2-40B4-BE49-F238E27FC236}">
                  <a16:creationId xmlns:a16="http://schemas.microsoft.com/office/drawing/2014/main" id="{EA7DAE92-7D6B-B042-83BE-047C8EC322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2" name="Freeform 30">
              <a:extLst>
                <a:ext uri="{FF2B5EF4-FFF2-40B4-BE49-F238E27FC236}">
                  <a16:creationId xmlns:a16="http://schemas.microsoft.com/office/drawing/2014/main" id="{06AADCE6-4277-EA49-AF23-63B53CA67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2" name="Freeform 31">
              <a:extLst>
                <a:ext uri="{FF2B5EF4-FFF2-40B4-BE49-F238E27FC236}">
                  <a16:creationId xmlns:a16="http://schemas.microsoft.com/office/drawing/2014/main" id="{58CEA343-047B-DF4E-A7A8-881C7740E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4" name="Freeform 32">
              <a:extLst>
                <a:ext uri="{FF2B5EF4-FFF2-40B4-BE49-F238E27FC236}">
                  <a16:creationId xmlns:a16="http://schemas.microsoft.com/office/drawing/2014/main" id="{FCCBAA07-17CE-2740-AA04-AEDA5EAD27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5" name="Freeform 33">
              <a:extLst>
                <a:ext uri="{FF2B5EF4-FFF2-40B4-BE49-F238E27FC236}">
                  <a16:creationId xmlns:a16="http://schemas.microsoft.com/office/drawing/2014/main" id="{BF15C430-7951-6040-BD4C-4E996E944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6" name="Freeform 34">
              <a:extLst>
                <a:ext uri="{FF2B5EF4-FFF2-40B4-BE49-F238E27FC236}">
                  <a16:creationId xmlns:a16="http://schemas.microsoft.com/office/drawing/2014/main" id="{0B3467F9-370D-5C4C-9EDE-E0CA0E4015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158" name="Straight Connector 157">
            <a:extLst>
              <a:ext uri="{FF2B5EF4-FFF2-40B4-BE49-F238E27FC236}">
                <a16:creationId xmlns:a16="http://schemas.microsoft.com/office/drawing/2014/main" id="{8231D73A-BA91-794F-8C09-4F4B41A6D0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160" name="Rectangle 159">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24F7B9-2675-53AF-B94B-DE2FF6C9CD3A}"/>
              </a:ext>
            </a:extLst>
          </p:cNvPr>
          <p:cNvSpPr>
            <a:spLocks noGrp="1"/>
          </p:cNvSpPr>
          <p:nvPr>
            <p:ph type="title"/>
          </p:nvPr>
        </p:nvSpPr>
        <p:spPr>
          <a:xfrm>
            <a:off x="565151" y="770890"/>
            <a:ext cx="4133559" cy="1268984"/>
          </a:xfrm>
        </p:spPr>
        <p:txBody>
          <a:bodyPr vert="horz" lIns="91440" tIns="45720" rIns="91440" bIns="45720" rtlCol="0" anchor="t">
            <a:normAutofit/>
          </a:bodyPr>
          <a:lstStyle/>
          <a:p>
            <a:pPr>
              <a:lnSpc>
                <a:spcPct val="90000"/>
              </a:lnSpc>
            </a:pPr>
            <a:r>
              <a:rPr lang="en-US" sz="2800"/>
              <a:t>Benefits of Well Managed Occurrences</a:t>
            </a:r>
          </a:p>
          <a:p>
            <a:pPr>
              <a:lnSpc>
                <a:spcPct val="90000"/>
              </a:lnSpc>
            </a:pPr>
            <a:endParaRPr lang="en-US" sz="2800"/>
          </a:p>
        </p:txBody>
      </p:sp>
      <p:pic>
        <p:nvPicPr>
          <p:cNvPr id="30" name="Picture 30" descr="Diagram&#10;&#10;Description automatically generated">
            <a:extLst>
              <a:ext uri="{FF2B5EF4-FFF2-40B4-BE49-F238E27FC236}">
                <a16:creationId xmlns:a16="http://schemas.microsoft.com/office/drawing/2014/main" id="{051F87C3-E09F-F0E5-E56C-E736A98908E7}"/>
              </a:ext>
            </a:extLst>
          </p:cNvPr>
          <p:cNvPicPr>
            <a:picLocks noChangeAspect="1"/>
          </p:cNvPicPr>
          <p:nvPr/>
        </p:nvPicPr>
        <p:blipFill>
          <a:blip r:embed="rId2"/>
          <a:stretch>
            <a:fillRect/>
          </a:stretch>
        </p:blipFill>
        <p:spPr>
          <a:xfrm>
            <a:off x="5239796" y="681645"/>
            <a:ext cx="6164112" cy="5486059"/>
          </a:xfrm>
          <a:prstGeom prst="rect">
            <a:avLst/>
          </a:prstGeom>
        </p:spPr>
      </p:pic>
      <p:grpSp>
        <p:nvGrpSpPr>
          <p:cNvPr id="162" name="Group 161">
            <a:extLst>
              <a:ext uri="{FF2B5EF4-FFF2-40B4-BE49-F238E27FC236}">
                <a16:creationId xmlns:a16="http://schemas.microsoft.com/office/drawing/2014/main" id="{1B5E71B3-7269-894E-A00B-31D341365F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63" name="Freeform 85">
              <a:extLst>
                <a:ext uri="{FF2B5EF4-FFF2-40B4-BE49-F238E27FC236}">
                  <a16:creationId xmlns:a16="http://schemas.microsoft.com/office/drawing/2014/main" id="{FFFA3A20-1539-CC4A-9BE1-7415FE5A98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4" name="Freeform 87">
              <a:extLst>
                <a:ext uri="{FF2B5EF4-FFF2-40B4-BE49-F238E27FC236}">
                  <a16:creationId xmlns:a16="http://schemas.microsoft.com/office/drawing/2014/main" id="{44EBCCFB-8EAB-2442-8E02-293F08D50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5" name="Freeform 89">
              <a:extLst>
                <a:ext uri="{FF2B5EF4-FFF2-40B4-BE49-F238E27FC236}">
                  <a16:creationId xmlns:a16="http://schemas.microsoft.com/office/drawing/2014/main" id="{AFD14830-CC36-D64E-8173-398042563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6" name="Freeform 97">
              <a:extLst>
                <a:ext uri="{FF2B5EF4-FFF2-40B4-BE49-F238E27FC236}">
                  <a16:creationId xmlns:a16="http://schemas.microsoft.com/office/drawing/2014/main" id="{FAA40AB8-EB6E-A44D-B3CA-7D25B64F5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168" name="Straight Connector 167">
            <a:extLst>
              <a:ext uri="{FF2B5EF4-FFF2-40B4-BE49-F238E27FC236}">
                <a16:creationId xmlns:a16="http://schemas.microsoft.com/office/drawing/2014/main" id="{A0A01F17-907D-3541-BBAF-A33828880D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4133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4" name="TextBox 2">
            <a:extLst>
              <a:ext uri="{FF2B5EF4-FFF2-40B4-BE49-F238E27FC236}">
                <a16:creationId xmlns:a16="http://schemas.microsoft.com/office/drawing/2014/main" id="{097BDF3B-194E-F29E-9985-F4424C66184B}"/>
              </a:ext>
            </a:extLst>
          </p:cNvPr>
          <p:cNvGraphicFramePr/>
          <p:nvPr>
            <p:extLst>
              <p:ext uri="{D42A27DB-BD31-4B8C-83A1-F6EECF244321}">
                <p14:modId xmlns:p14="http://schemas.microsoft.com/office/powerpoint/2010/main" val="2538420259"/>
              </p:ext>
            </p:extLst>
          </p:nvPr>
        </p:nvGraphicFramePr>
        <p:xfrm>
          <a:off x="565151" y="1822422"/>
          <a:ext cx="4133559" cy="4218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0839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2" name="Group 191">
            <a:extLst>
              <a:ext uri="{FF2B5EF4-FFF2-40B4-BE49-F238E27FC236}">
                <a16:creationId xmlns:a16="http://schemas.microsoft.com/office/drawing/2014/main" id="{F0CAFDA3-320A-C24D-A7A1-20C1267EC9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28528" y="0"/>
            <a:ext cx="3263472" cy="6858000"/>
            <a:chOff x="8928528" y="0"/>
            <a:chExt cx="3263472" cy="6858000"/>
          </a:xfrm>
        </p:grpSpPr>
        <p:sp>
          <p:nvSpPr>
            <p:cNvPr id="301" name="Oval 192">
              <a:extLst>
                <a:ext uri="{FF2B5EF4-FFF2-40B4-BE49-F238E27FC236}">
                  <a16:creationId xmlns:a16="http://schemas.microsoft.com/office/drawing/2014/main" id="{D2411669-6E2C-2243-99CD-6BC9D724F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23">
              <a:extLst>
                <a:ext uri="{FF2B5EF4-FFF2-40B4-BE49-F238E27FC236}">
                  <a16:creationId xmlns:a16="http://schemas.microsoft.com/office/drawing/2014/main" id="{C4E0C522-0F40-ED44-A700-F1BCD1CF74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3" name="Freeform 24">
              <a:extLst>
                <a:ext uri="{FF2B5EF4-FFF2-40B4-BE49-F238E27FC236}">
                  <a16:creationId xmlns:a16="http://schemas.microsoft.com/office/drawing/2014/main" id="{B79B4380-CBEC-C341-A10E-5EF9A8597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6" name="Oval 195">
              <a:extLst>
                <a:ext uri="{FF2B5EF4-FFF2-40B4-BE49-F238E27FC236}">
                  <a16:creationId xmlns:a16="http://schemas.microsoft.com/office/drawing/2014/main" id="{F04AD70E-5490-4C4E-A05D-D67949C51A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196">
              <a:extLst>
                <a:ext uri="{FF2B5EF4-FFF2-40B4-BE49-F238E27FC236}">
                  <a16:creationId xmlns:a16="http://schemas.microsoft.com/office/drawing/2014/main" id="{128A8883-9F24-0047-92B7-45B3D2E7D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AAC3A3BB-FD2C-FB44-9478-FA87EF229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28">
              <a:extLst>
                <a:ext uri="{FF2B5EF4-FFF2-40B4-BE49-F238E27FC236}">
                  <a16:creationId xmlns:a16="http://schemas.microsoft.com/office/drawing/2014/main" id="{BF46B3B1-E981-BB40-B916-51A6D38519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0" name="Freeform 29">
              <a:extLst>
                <a:ext uri="{FF2B5EF4-FFF2-40B4-BE49-F238E27FC236}">
                  <a16:creationId xmlns:a16="http://schemas.microsoft.com/office/drawing/2014/main" id="{EA7DAE92-7D6B-B042-83BE-047C8EC322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1" name="Freeform 30">
              <a:extLst>
                <a:ext uri="{FF2B5EF4-FFF2-40B4-BE49-F238E27FC236}">
                  <a16:creationId xmlns:a16="http://schemas.microsoft.com/office/drawing/2014/main" id="{06AADCE6-4277-EA49-AF23-63B53CA67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2" name="Freeform 31">
              <a:extLst>
                <a:ext uri="{FF2B5EF4-FFF2-40B4-BE49-F238E27FC236}">
                  <a16:creationId xmlns:a16="http://schemas.microsoft.com/office/drawing/2014/main" id="{58CEA343-047B-DF4E-A7A8-881C7740E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3" name="Freeform 32">
              <a:extLst>
                <a:ext uri="{FF2B5EF4-FFF2-40B4-BE49-F238E27FC236}">
                  <a16:creationId xmlns:a16="http://schemas.microsoft.com/office/drawing/2014/main" id="{FCCBAA07-17CE-2740-AA04-AEDA5EAD27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4" name="Freeform 33">
              <a:extLst>
                <a:ext uri="{FF2B5EF4-FFF2-40B4-BE49-F238E27FC236}">
                  <a16:creationId xmlns:a16="http://schemas.microsoft.com/office/drawing/2014/main" id="{BF15C430-7951-6040-BD4C-4E996E944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 name="Freeform 34">
              <a:extLst>
                <a:ext uri="{FF2B5EF4-FFF2-40B4-BE49-F238E27FC236}">
                  <a16:creationId xmlns:a16="http://schemas.microsoft.com/office/drawing/2014/main" id="{0B3467F9-370D-5C4C-9EDE-E0CA0E4015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206" name="Straight Connector 205">
            <a:extLst>
              <a:ext uri="{FF2B5EF4-FFF2-40B4-BE49-F238E27FC236}">
                <a16:creationId xmlns:a16="http://schemas.microsoft.com/office/drawing/2014/main" id="{8231D73A-BA91-794F-8C09-4F4B41A6D0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207" name="Rectangle 206">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4FAC24-5D69-EA39-43BA-380B0C433491}"/>
              </a:ext>
            </a:extLst>
          </p:cNvPr>
          <p:cNvSpPr>
            <a:spLocks noGrp="1"/>
          </p:cNvSpPr>
          <p:nvPr>
            <p:ph type="title"/>
          </p:nvPr>
        </p:nvSpPr>
        <p:spPr>
          <a:xfrm>
            <a:off x="565151" y="770889"/>
            <a:ext cx="4133560" cy="3395469"/>
          </a:xfrm>
        </p:spPr>
        <p:txBody>
          <a:bodyPr vert="horz" lIns="91440" tIns="45720" rIns="91440" bIns="45720" rtlCol="0" anchor="t">
            <a:normAutofit/>
          </a:bodyPr>
          <a:lstStyle/>
          <a:p>
            <a:pPr>
              <a:lnSpc>
                <a:spcPct val="90000"/>
              </a:lnSpc>
            </a:pPr>
            <a:r>
              <a:rPr lang="en-US" b="1" i="0" kern="1200" dirty="0">
                <a:latin typeface="Neue Haas Grotesk Text Pro"/>
              </a:rPr>
              <a:t>Project Purpose:</a:t>
            </a:r>
            <a:br>
              <a:rPr lang="en-US" b="1" i="0" kern="1200" dirty="0">
                <a:latin typeface="Neue Haas Grotesk Text Pro" panose="020B0504020202020204" pitchFamily="34" charset="77"/>
              </a:rPr>
            </a:br>
            <a:r>
              <a:rPr lang="en-US" b="1" i="0" kern="1200" dirty="0">
                <a:latin typeface="Neue Haas Grotesk Text Pro"/>
              </a:rPr>
              <a:t>Retool the Hospital Risk Management</a:t>
            </a:r>
            <a:r>
              <a:rPr lang="en-US" dirty="0">
                <a:latin typeface="Neue Haas Grotesk Text Pro"/>
              </a:rPr>
              <a:t> </a:t>
            </a:r>
            <a:r>
              <a:rPr lang="en-US" b="1" i="0" kern="1200" dirty="0">
                <a:latin typeface="Neue Haas Grotesk Text Pro"/>
              </a:rPr>
              <a:t>Program to...</a:t>
            </a:r>
          </a:p>
        </p:txBody>
      </p:sp>
      <p:cxnSp>
        <p:nvCxnSpPr>
          <p:cNvPr id="208" name="Straight Connector 207">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4133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4C83F96-4C3D-991B-E350-73EC93FF2DEE}"/>
              </a:ext>
            </a:extLst>
          </p:cNvPr>
          <p:cNvGraphicFramePr>
            <a:graphicFrameLocks noGrp="1"/>
          </p:cNvGraphicFramePr>
          <p:nvPr>
            <p:ph sz="half" idx="1"/>
            <p:extLst>
              <p:ext uri="{D42A27DB-BD31-4B8C-83A1-F6EECF244321}">
                <p14:modId xmlns:p14="http://schemas.microsoft.com/office/powerpoint/2010/main" val="1363241424"/>
              </p:ext>
            </p:extLst>
          </p:nvPr>
        </p:nvGraphicFramePr>
        <p:xfrm>
          <a:off x="4689316" y="191723"/>
          <a:ext cx="6731723" cy="6081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0690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0CAFDA3-320A-C24D-A7A1-20C1267EC9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28528" y="0"/>
            <a:ext cx="3263472" cy="6858000"/>
            <a:chOff x="8928528" y="0"/>
            <a:chExt cx="3263472" cy="6858000"/>
          </a:xfrm>
        </p:grpSpPr>
        <p:sp>
          <p:nvSpPr>
            <p:cNvPr id="10" name="Oval 9">
              <a:extLst>
                <a:ext uri="{FF2B5EF4-FFF2-40B4-BE49-F238E27FC236}">
                  <a16:creationId xmlns:a16="http://schemas.microsoft.com/office/drawing/2014/main" id="{D2411669-6E2C-2243-99CD-6BC9D724F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3">
              <a:extLst>
                <a:ext uri="{FF2B5EF4-FFF2-40B4-BE49-F238E27FC236}">
                  <a16:creationId xmlns:a16="http://schemas.microsoft.com/office/drawing/2014/main" id="{C4E0C522-0F40-ED44-A700-F1BCD1CF74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4">
              <a:extLst>
                <a:ext uri="{FF2B5EF4-FFF2-40B4-BE49-F238E27FC236}">
                  <a16:creationId xmlns:a16="http://schemas.microsoft.com/office/drawing/2014/main" id="{B79B4380-CBEC-C341-A10E-5EF9A8597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Oval 12">
              <a:extLst>
                <a:ext uri="{FF2B5EF4-FFF2-40B4-BE49-F238E27FC236}">
                  <a16:creationId xmlns:a16="http://schemas.microsoft.com/office/drawing/2014/main" id="{F04AD70E-5490-4C4E-A05D-D67949C51A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28A8883-9F24-0047-92B7-45B3D2E7D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AC3A3BB-FD2C-FB44-9478-FA87EF229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28">
              <a:extLst>
                <a:ext uri="{FF2B5EF4-FFF2-40B4-BE49-F238E27FC236}">
                  <a16:creationId xmlns:a16="http://schemas.microsoft.com/office/drawing/2014/main" id="{BF46B3B1-E981-BB40-B916-51A6D38519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9">
              <a:extLst>
                <a:ext uri="{FF2B5EF4-FFF2-40B4-BE49-F238E27FC236}">
                  <a16:creationId xmlns:a16="http://schemas.microsoft.com/office/drawing/2014/main" id="{EA7DAE92-7D6B-B042-83BE-047C8EC322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30">
              <a:extLst>
                <a:ext uri="{FF2B5EF4-FFF2-40B4-BE49-F238E27FC236}">
                  <a16:creationId xmlns:a16="http://schemas.microsoft.com/office/drawing/2014/main" id="{06AADCE6-4277-EA49-AF23-63B53CA67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31">
              <a:extLst>
                <a:ext uri="{FF2B5EF4-FFF2-40B4-BE49-F238E27FC236}">
                  <a16:creationId xmlns:a16="http://schemas.microsoft.com/office/drawing/2014/main" id="{58CEA343-047B-DF4E-A7A8-881C7740E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32">
              <a:extLst>
                <a:ext uri="{FF2B5EF4-FFF2-40B4-BE49-F238E27FC236}">
                  <a16:creationId xmlns:a16="http://schemas.microsoft.com/office/drawing/2014/main" id="{FCCBAA07-17CE-2740-AA04-AEDA5EAD27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33">
              <a:extLst>
                <a:ext uri="{FF2B5EF4-FFF2-40B4-BE49-F238E27FC236}">
                  <a16:creationId xmlns:a16="http://schemas.microsoft.com/office/drawing/2014/main" id="{BF15C430-7951-6040-BD4C-4E996E944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34">
              <a:extLst>
                <a:ext uri="{FF2B5EF4-FFF2-40B4-BE49-F238E27FC236}">
                  <a16:creationId xmlns:a16="http://schemas.microsoft.com/office/drawing/2014/main" id="{0B3467F9-370D-5C4C-9EDE-E0CA0E4015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24" name="Straight Connector 23">
            <a:extLst>
              <a:ext uri="{FF2B5EF4-FFF2-40B4-BE49-F238E27FC236}">
                <a16:creationId xmlns:a16="http://schemas.microsoft.com/office/drawing/2014/main" id="{8231D73A-BA91-794F-8C09-4F4B41A6D0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D1540-A7A6-BBF2-219F-87BE4EF870C4}"/>
              </a:ext>
            </a:extLst>
          </p:cNvPr>
          <p:cNvSpPr>
            <a:spLocks noGrp="1"/>
          </p:cNvSpPr>
          <p:nvPr>
            <p:ph type="title"/>
          </p:nvPr>
        </p:nvSpPr>
        <p:spPr>
          <a:xfrm>
            <a:off x="690542" y="645498"/>
            <a:ext cx="10567100" cy="1268984"/>
          </a:xfrm>
        </p:spPr>
        <p:txBody>
          <a:bodyPr vert="horz" lIns="91440" tIns="45720" rIns="91440" bIns="45720" rtlCol="0" anchor="t">
            <a:normAutofit fontScale="90000"/>
          </a:bodyPr>
          <a:lstStyle/>
          <a:p>
            <a:r>
              <a:rPr lang="en-US" b="1" i="0" kern="1200">
                <a:latin typeface="Neue Haas Grotesk Text Pro"/>
              </a:rPr>
              <a:t>Measurable </a:t>
            </a:r>
            <a:r>
              <a:rPr lang="en-US">
                <a:latin typeface="Neue Haas Grotesk Text Pro"/>
              </a:rPr>
              <a:t>Outcomes:  July 2021—July 2022 </a:t>
            </a:r>
            <a:endParaRPr lang="en-US" b="1" i="0" kern="1200">
              <a:latin typeface="Neue Haas Grotesk Text Pro" panose="020B0504020202020204" pitchFamily="34" charset="77"/>
            </a:endParaRPr>
          </a:p>
        </p:txBody>
      </p:sp>
      <p:cxnSp>
        <p:nvCxnSpPr>
          <p:cNvPr id="28" name="Straight Connector 27">
            <a:extLst>
              <a:ext uri="{FF2B5EF4-FFF2-40B4-BE49-F238E27FC236}">
                <a16:creationId xmlns:a16="http://schemas.microsoft.com/office/drawing/2014/main" id="{65824CF1-E973-7D48-9ECB-68CF79EC0D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extBox 2">
            <a:extLst>
              <a:ext uri="{FF2B5EF4-FFF2-40B4-BE49-F238E27FC236}">
                <a16:creationId xmlns:a16="http://schemas.microsoft.com/office/drawing/2014/main" id="{90148926-8836-6E4E-3258-8A6704285C9D}"/>
              </a:ext>
            </a:extLst>
          </p:cNvPr>
          <p:cNvGraphicFramePr/>
          <p:nvPr>
            <p:extLst>
              <p:ext uri="{D42A27DB-BD31-4B8C-83A1-F6EECF244321}">
                <p14:modId xmlns:p14="http://schemas.microsoft.com/office/powerpoint/2010/main" val="1987390278"/>
              </p:ext>
            </p:extLst>
          </p:nvPr>
        </p:nvGraphicFramePr>
        <p:xfrm>
          <a:off x="263436" y="1368544"/>
          <a:ext cx="11407254" cy="4392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928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F0CAFDA3-320A-C24D-A7A1-20C1267EC9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28528" y="0"/>
            <a:ext cx="3263472" cy="6858000"/>
            <a:chOff x="8928528" y="0"/>
            <a:chExt cx="3263472" cy="6858000"/>
          </a:xfrm>
        </p:grpSpPr>
        <p:sp>
          <p:nvSpPr>
            <p:cNvPr id="40" name="Oval 39">
              <a:extLst>
                <a:ext uri="{FF2B5EF4-FFF2-40B4-BE49-F238E27FC236}">
                  <a16:creationId xmlns:a16="http://schemas.microsoft.com/office/drawing/2014/main" id="{D2411669-6E2C-2243-99CD-6BC9D724F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23">
              <a:extLst>
                <a:ext uri="{FF2B5EF4-FFF2-40B4-BE49-F238E27FC236}">
                  <a16:creationId xmlns:a16="http://schemas.microsoft.com/office/drawing/2014/main" id="{C4E0C522-0F40-ED44-A700-F1BCD1CF74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24">
              <a:extLst>
                <a:ext uri="{FF2B5EF4-FFF2-40B4-BE49-F238E27FC236}">
                  <a16:creationId xmlns:a16="http://schemas.microsoft.com/office/drawing/2014/main" id="{B79B4380-CBEC-C341-A10E-5EF9A8597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F04AD70E-5490-4C4E-A05D-D67949C51A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8A8883-9F24-0047-92B7-45B3D2E7D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AC3A3BB-FD2C-FB44-9478-FA87EF229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28">
              <a:extLst>
                <a:ext uri="{FF2B5EF4-FFF2-40B4-BE49-F238E27FC236}">
                  <a16:creationId xmlns:a16="http://schemas.microsoft.com/office/drawing/2014/main" id="{BF46B3B1-E981-BB40-B916-51A6D38519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29">
              <a:extLst>
                <a:ext uri="{FF2B5EF4-FFF2-40B4-BE49-F238E27FC236}">
                  <a16:creationId xmlns:a16="http://schemas.microsoft.com/office/drawing/2014/main" id="{EA7DAE92-7D6B-B042-83BE-047C8EC322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30">
              <a:extLst>
                <a:ext uri="{FF2B5EF4-FFF2-40B4-BE49-F238E27FC236}">
                  <a16:creationId xmlns:a16="http://schemas.microsoft.com/office/drawing/2014/main" id="{06AADCE6-4277-EA49-AF23-63B53CA67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31">
              <a:extLst>
                <a:ext uri="{FF2B5EF4-FFF2-40B4-BE49-F238E27FC236}">
                  <a16:creationId xmlns:a16="http://schemas.microsoft.com/office/drawing/2014/main" id="{58CEA343-047B-DF4E-A7A8-881C7740E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32">
              <a:extLst>
                <a:ext uri="{FF2B5EF4-FFF2-40B4-BE49-F238E27FC236}">
                  <a16:creationId xmlns:a16="http://schemas.microsoft.com/office/drawing/2014/main" id="{FCCBAA07-17CE-2740-AA04-AEDA5EAD27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33">
              <a:extLst>
                <a:ext uri="{FF2B5EF4-FFF2-40B4-BE49-F238E27FC236}">
                  <a16:creationId xmlns:a16="http://schemas.microsoft.com/office/drawing/2014/main" id="{BF15C430-7951-6040-BD4C-4E996E944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34">
              <a:extLst>
                <a:ext uri="{FF2B5EF4-FFF2-40B4-BE49-F238E27FC236}">
                  <a16:creationId xmlns:a16="http://schemas.microsoft.com/office/drawing/2014/main" id="{0B3467F9-370D-5C4C-9EDE-E0CA0E4015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54" name="Straight Connector 53">
            <a:extLst>
              <a:ext uri="{FF2B5EF4-FFF2-40B4-BE49-F238E27FC236}">
                <a16:creationId xmlns:a16="http://schemas.microsoft.com/office/drawing/2014/main" id="{8231D73A-BA91-794F-8C09-4F4B41A6D0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56" name="Rectangle 55">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iles of paper">
            <a:extLst>
              <a:ext uri="{FF2B5EF4-FFF2-40B4-BE49-F238E27FC236}">
                <a16:creationId xmlns:a16="http://schemas.microsoft.com/office/drawing/2014/main" id="{0D07367D-4B89-4510-1501-B38ED133FFE1}"/>
              </a:ext>
            </a:extLst>
          </p:cNvPr>
          <p:cNvPicPr>
            <a:picLocks noChangeAspect="1"/>
          </p:cNvPicPr>
          <p:nvPr/>
        </p:nvPicPr>
        <p:blipFill rotWithShape="1">
          <a:blip r:embed="rId2"/>
          <a:srcRect t="7864" b="7867"/>
          <a:stretch/>
        </p:blipFill>
        <p:spPr>
          <a:xfrm>
            <a:off x="20" y="1"/>
            <a:ext cx="12191980" cy="6857999"/>
          </a:xfrm>
          <a:prstGeom prst="rect">
            <a:avLst/>
          </a:prstGeom>
        </p:spPr>
      </p:pic>
      <p:sp>
        <p:nvSpPr>
          <p:cNvPr id="58" name="Rectangle">
            <a:extLst>
              <a:ext uri="{FF2B5EF4-FFF2-40B4-BE49-F238E27FC236}">
                <a16:creationId xmlns:a16="http://schemas.microsoft.com/office/drawing/2014/main" id="{14ACB00F-615E-0E4F-9794-329E08F6E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8469492" cy="6858000"/>
          </a:xfrm>
          <a:prstGeom prst="rect">
            <a:avLst/>
          </a:prstGeom>
          <a:gradFill flip="none" rotWithShape="1">
            <a:gsLst>
              <a:gs pos="31000">
                <a:schemeClr val="bg1">
                  <a:alpha val="80000"/>
                </a:schemeClr>
              </a:gs>
              <a:gs pos="0">
                <a:schemeClr val="bg1"/>
              </a:gs>
              <a:gs pos="100000">
                <a:schemeClr val="bg1">
                  <a:alpha val="50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2" name="Title 1">
            <a:extLst>
              <a:ext uri="{FF2B5EF4-FFF2-40B4-BE49-F238E27FC236}">
                <a16:creationId xmlns:a16="http://schemas.microsoft.com/office/drawing/2014/main" id="{5C0E876F-5B4C-2011-B780-0D2AC7C72202}"/>
              </a:ext>
            </a:extLst>
          </p:cNvPr>
          <p:cNvSpPr>
            <a:spLocks noGrp="1"/>
          </p:cNvSpPr>
          <p:nvPr>
            <p:ph type="title"/>
          </p:nvPr>
        </p:nvSpPr>
        <p:spPr>
          <a:xfrm>
            <a:off x="565150" y="770890"/>
            <a:ext cx="7335835" cy="1268984"/>
          </a:xfrm>
        </p:spPr>
        <p:txBody>
          <a:bodyPr vert="horz" lIns="91440" tIns="45720" rIns="91440" bIns="45720" rtlCol="0" anchor="t">
            <a:normAutofit/>
          </a:bodyPr>
          <a:lstStyle/>
          <a:p>
            <a:r>
              <a:rPr lang="en-US" dirty="0"/>
              <a:t>From Paper Reporting</a:t>
            </a:r>
            <a:endParaRPr lang="en-US"/>
          </a:p>
        </p:txBody>
      </p:sp>
      <p:sp>
        <p:nvSpPr>
          <p:cNvPr id="3" name="TextBox 2">
            <a:extLst>
              <a:ext uri="{FF2B5EF4-FFF2-40B4-BE49-F238E27FC236}">
                <a16:creationId xmlns:a16="http://schemas.microsoft.com/office/drawing/2014/main" id="{C7BEBB41-3AEE-DD55-4841-CB516CB2B121}"/>
              </a:ext>
            </a:extLst>
          </p:cNvPr>
          <p:cNvSpPr txBox="1"/>
          <p:nvPr/>
        </p:nvSpPr>
        <p:spPr>
          <a:xfrm>
            <a:off x="565150" y="2160016"/>
            <a:ext cx="7335835" cy="360121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lnSpcReduction="10000"/>
          </a:bodyPr>
          <a:lstStyle/>
          <a:p>
            <a:pPr indent="-228600">
              <a:spcBef>
                <a:spcPts val="900"/>
              </a:spcBef>
              <a:buFont typeface="Arial" panose="020B0604020202020204" pitchFamily="34" charset="0"/>
              <a:buChar char="•"/>
            </a:pPr>
            <a:r>
              <a:rPr lang="en-US" dirty="0"/>
              <a:t>PCIR Form: Paper Occurrence Reporting </a:t>
            </a:r>
            <a:endParaRPr lang="en-US"/>
          </a:p>
          <a:p>
            <a:pPr indent="-228600">
              <a:spcBef>
                <a:spcPts val="900"/>
              </a:spcBef>
              <a:buFont typeface="Arial" panose="020B0604020202020204" pitchFamily="34" charset="0"/>
              <a:buChar char="•"/>
            </a:pPr>
            <a:r>
              <a:rPr lang="en-US" dirty="0"/>
              <a:t>Underreporting</a:t>
            </a:r>
            <a:endParaRPr lang="en-US"/>
          </a:p>
          <a:p>
            <a:pPr indent="-228600">
              <a:spcBef>
                <a:spcPts val="900"/>
              </a:spcBef>
              <a:buFont typeface="Arial" panose="020B0604020202020204" pitchFamily="34" charset="0"/>
              <a:buChar char="•"/>
            </a:pPr>
            <a:r>
              <a:rPr lang="en-US" dirty="0"/>
              <a:t>Lost reports</a:t>
            </a:r>
            <a:endParaRPr lang="en-US"/>
          </a:p>
          <a:p>
            <a:pPr indent="-228600">
              <a:spcBef>
                <a:spcPts val="900"/>
              </a:spcBef>
              <a:buFont typeface="Arial" panose="020B0604020202020204" pitchFamily="34" charset="0"/>
              <a:buChar char="•"/>
            </a:pPr>
            <a:r>
              <a:rPr lang="en-US" dirty="0"/>
              <a:t>Delayed receipt of report</a:t>
            </a:r>
            <a:endParaRPr lang="en-US"/>
          </a:p>
          <a:p>
            <a:pPr indent="-228600">
              <a:spcBef>
                <a:spcPts val="900"/>
              </a:spcBef>
              <a:buFont typeface="Arial" panose="020B0604020202020204" pitchFamily="34" charset="0"/>
              <a:buChar char="•"/>
            </a:pPr>
            <a:r>
              <a:rPr lang="en-US" dirty="0"/>
              <a:t>Delayed corrective action</a:t>
            </a:r>
          </a:p>
          <a:p>
            <a:pPr indent="-228600">
              <a:spcBef>
                <a:spcPts val="900"/>
              </a:spcBef>
              <a:buFont typeface="Arial" panose="020B0604020202020204" pitchFamily="34" charset="0"/>
              <a:buChar char="•"/>
            </a:pPr>
            <a:r>
              <a:rPr lang="en-US" dirty="0"/>
              <a:t>Not shared between departments</a:t>
            </a:r>
          </a:p>
          <a:p>
            <a:pPr indent="-228600">
              <a:spcBef>
                <a:spcPts val="900"/>
              </a:spcBef>
              <a:buFont typeface="Arial" panose="020B0604020202020204" pitchFamily="34" charset="0"/>
              <a:buChar char="•"/>
            </a:pPr>
            <a:r>
              <a:rPr lang="en-US" dirty="0"/>
              <a:t>Filed in drawer never to be seen again</a:t>
            </a:r>
            <a:endParaRPr lang="en-US"/>
          </a:p>
          <a:p>
            <a:pPr indent="-228600">
              <a:spcBef>
                <a:spcPts val="900"/>
              </a:spcBef>
              <a:buFont typeface="Arial" panose="020B0604020202020204" pitchFamily="34" charset="0"/>
              <a:buChar char="•"/>
            </a:pPr>
            <a:r>
              <a:rPr lang="en-US" dirty="0"/>
              <a:t>No full circle closure</a:t>
            </a:r>
            <a:endParaRPr lang="en-US"/>
          </a:p>
          <a:p>
            <a:pPr indent="-228600">
              <a:spcBef>
                <a:spcPts val="900"/>
              </a:spcBef>
              <a:buFont typeface="Arial" panose="020B0604020202020204" pitchFamily="34" charset="0"/>
              <a:buChar char="•"/>
            </a:pPr>
            <a:r>
              <a:rPr lang="en-US" dirty="0"/>
              <a:t>Employees do know what happens to the report once submitted</a:t>
            </a:r>
          </a:p>
          <a:p>
            <a:pPr indent="-228600">
              <a:spcBef>
                <a:spcPts val="900"/>
              </a:spcBef>
              <a:buFont typeface="Arial" panose="020B0604020202020204" pitchFamily="34" charset="0"/>
              <a:buChar char="•"/>
            </a:pPr>
            <a:r>
              <a:rPr lang="en-US" dirty="0"/>
              <a:t>Manual tracking and trending </a:t>
            </a:r>
          </a:p>
          <a:p>
            <a:pPr indent="-228600">
              <a:spcBef>
                <a:spcPts val="900"/>
              </a:spcBef>
              <a:buFont typeface="Arial" panose="020B0604020202020204" pitchFamily="34" charset="0"/>
              <a:buChar char="•"/>
            </a:pPr>
            <a:endParaRPr lang="en-US"/>
          </a:p>
        </p:txBody>
      </p:sp>
      <p:cxnSp>
        <p:nvCxnSpPr>
          <p:cNvPr id="60" name="Straight Connector 59">
            <a:extLst>
              <a:ext uri="{FF2B5EF4-FFF2-40B4-BE49-F238E27FC236}">
                <a16:creationId xmlns:a16="http://schemas.microsoft.com/office/drawing/2014/main" id="{1D2BBFA3-6EA8-1C48-B3A5-DFCC389D28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733583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35B55452-0B37-B747-9C68-70C4EF8F753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63" name="Freeform 41">
              <a:extLst>
                <a:ext uri="{FF2B5EF4-FFF2-40B4-BE49-F238E27FC236}">
                  <a16:creationId xmlns:a16="http://schemas.microsoft.com/office/drawing/2014/main" id="{CBBA7287-7E9D-884B-93D7-D56B52ADE7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42">
              <a:extLst>
                <a:ext uri="{FF2B5EF4-FFF2-40B4-BE49-F238E27FC236}">
                  <a16:creationId xmlns:a16="http://schemas.microsoft.com/office/drawing/2014/main" id="{E09BD6CA-D4FC-1041-9A4A-5BD33DDED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43">
              <a:extLst>
                <a:ext uri="{FF2B5EF4-FFF2-40B4-BE49-F238E27FC236}">
                  <a16:creationId xmlns:a16="http://schemas.microsoft.com/office/drawing/2014/main" id="{60AFCEEC-E747-AF48-9591-58C67AF87A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6" name="Freeform 44">
              <a:extLst>
                <a:ext uri="{FF2B5EF4-FFF2-40B4-BE49-F238E27FC236}">
                  <a16:creationId xmlns:a16="http://schemas.microsoft.com/office/drawing/2014/main" id="{2290DF32-70FD-0E48-9258-0BD83EE622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45">
              <a:extLst>
                <a:ext uri="{FF2B5EF4-FFF2-40B4-BE49-F238E27FC236}">
                  <a16:creationId xmlns:a16="http://schemas.microsoft.com/office/drawing/2014/main" id="{61BFE2D7-8646-5943-87D5-C6A9CDF68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 name="Freeform 46">
              <a:extLst>
                <a:ext uri="{FF2B5EF4-FFF2-40B4-BE49-F238E27FC236}">
                  <a16:creationId xmlns:a16="http://schemas.microsoft.com/office/drawing/2014/main" id="{6FFCD48C-239D-ED44-879B-9E5DD00DEA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47">
              <a:extLst>
                <a:ext uri="{FF2B5EF4-FFF2-40B4-BE49-F238E27FC236}">
                  <a16:creationId xmlns:a16="http://schemas.microsoft.com/office/drawing/2014/main" id="{55CCAE64-959A-BC4A-A123-FC9283192D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36875929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F0CAFDA3-320A-C24D-A7A1-20C1267EC9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28528" y="0"/>
            <a:ext cx="3263472" cy="6858000"/>
            <a:chOff x="8928528" y="0"/>
            <a:chExt cx="3263472" cy="6858000"/>
          </a:xfrm>
        </p:grpSpPr>
        <p:sp>
          <p:nvSpPr>
            <p:cNvPr id="41" name="Oval 40">
              <a:extLst>
                <a:ext uri="{FF2B5EF4-FFF2-40B4-BE49-F238E27FC236}">
                  <a16:creationId xmlns:a16="http://schemas.microsoft.com/office/drawing/2014/main" id="{D2411669-6E2C-2243-99CD-6BC9D724F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23">
              <a:extLst>
                <a:ext uri="{FF2B5EF4-FFF2-40B4-BE49-F238E27FC236}">
                  <a16:creationId xmlns:a16="http://schemas.microsoft.com/office/drawing/2014/main" id="{C4E0C522-0F40-ED44-A700-F1BCD1CF74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24">
              <a:extLst>
                <a:ext uri="{FF2B5EF4-FFF2-40B4-BE49-F238E27FC236}">
                  <a16:creationId xmlns:a16="http://schemas.microsoft.com/office/drawing/2014/main" id="{B79B4380-CBEC-C341-A10E-5EF9A8597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Oval 43">
              <a:extLst>
                <a:ext uri="{FF2B5EF4-FFF2-40B4-BE49-F238E27FC236}">
                  <a16:creationId xmlns:a16="http://schemas.microsoft.com/office/drawing/2014/main" id="{F04AD70E-5490-4C4E-A05D-D67949C51A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128A8883-9F24-0047-92B7-45B3D2E7D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AAC3A3BB-FD2C-FB44-9478-FA87EF229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28">
              <a:extLst>
                <a:ext uri="{FF2B5EF4-FFF2-40B4-BE49-F238E27FC236}">
                  <a16:creationId xmlns:a16="http://schemas.microsoft.com/office/drawing/2014/main" id="{BF46B3B1-E981-BB40-B916-51A6D38519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29">
              <a:extLst>
                <a:ext uri="{FF2B5EF4-FFF2-40B4-BE49-F238E27FC236}">
                  <a16:creationId xmlns:a16="http://schemas.microsoft.com/office/drawing/2014/main" id="{EA7DAE92-7D6B-B042-83BE-047C8EC322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30">
              <a:extLst>
                <a:ext uri="{FF2B5EF4-FFF2-40B4-BE49-F238E27FC236}">
                  <a16:creationId xmlns:a16="http://schemas.microsoft.com/office/drawing/2014/main" id="{06AADCE6-4277-EA49-AF23-63B53CA67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31">
              <a:extLst>
                <a:ext uri="{FF2B5EF4-FFF2-40B4-BE49-F238E27FC236}">
                  <a16:creationId xmlns:a16="http://schemas.microsoft.com/office/drawing/2014/main" id="{58CEA343-047B-DF4E-A7A8-881C7740E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32">
              <a:extLst>
                <a:ext uri="{FF2B5EF4-FFF2-40B4-BE49-F238E27FC236}">
                  <a16:creationId xmlns:a16="http://schemas.microsoft.com/office/drawing/2014/main" id="{FCCBAA07-17CE-2740-AA04-AEDA5EAD27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33">
              <a:extLst>
                <a:ext uri="{FF2B5EF4-FFF2-40B4-BE49-F238E27FC236}">
                  <a16:creationId xmlns:a16="http://schemas.microsoft.com/office/drawing/2014/main" id="{BF15C430-7951-6040-BD4C-4E996E944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34">
              <a:extLst>
                <a:ext uri="{FF2B5EF4-FFF2-40B4-BE49-F238E27FC236}">
                  <a16:creationId xmlns:a16="http://schemas.microsoft.com/office/drawing/2014/main" id="{0B3467F9-370D-5C4C-9EDE-E0CA0E4015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55" name="Straight Connector 54">
            <a:extLst>
              <a:ext uri="{FF2B5EF4-FFF2-40B4-BE49-F238E27FC236}">
                <a16:creationId xmlns:a16="http://schemas.microsoft.com/office/drawing/2014/main" id="{8231D73A-BA91-794F-8C09-4F4B41A6D0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57" name="Rectangle 56">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202E56D-0ECE-B308-63A6-8954C466D579}"/>
              </a:ext>
            </a:extLst>
          </p:cNvPr>
          <p:cNvPicPr>
            <a:picLocks noChangeAspect="1"/>
          </p:cNvPicPr>
          <p:nvPr/>
        </p:nvPicPr>
        <p:blipFill rotWithShape="1">
          <a:blip r:embed="rId2"/>
          <a:srcRect/>
          <a:stretch/>
        </p:blipFill>
        <p:spPr>
          <a:xfrm>
            <a:off x="20" y="1"/>
            <a:ext cx="12191980" cy="6857999"/>
          </a:xfrm>
          <a:prstGeom prst="rect">
            <a:avLst/>
          </a:prstGeom>
        </p:spPr>
      </p:pic>
      <p:sp>
        <p:nvSpPr>
          <p:cNvPr id="59" name="Rectangle">
            <a:extLst>
              <a:ext uri="{FF2B5EF4-FFF2-40B4-BE49-F238E27FC236}">
                <a16:creationId xmlns:a16="http://schemas.microsoft.com/office/drawing/2014/main" id="{14ACB00F-615E-0E4F-9794-329E08F6E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8469492" cy="6858000"/>
          </a:xfrm>
          <a:prstGeom prst="rect">
            <a:avLst/>
          </a:prstGeom>
          <a:gradFill flip="none" rotWithShape="1">
            <a:gsLst>
              <a:gs pos="31000">
                <a:schemeClr val="bg1">
                  <a:alpha val="80000"/>
                </a:schemeClr>
              </a:gs>
              <a:gs pos="0">
                <a:schemeClr val="bg1"/>
              </a:gs>
              <a:gs pos="100000">
                <a:schemeClr val="bg1">
                  <a:alpha val="50000"/>
                </a:schemeClr>
              </a:gs>
            </a:gsLst>
            <a:path path="circle">
              <a:fillToRect r="100000" b="100000"/>
            </a:path>
            <a:tileRect l="-100000" t="-100000"/>
          </a:gradFill>
          <a:ln w="12700">
            <a:miter lim="400000"/>
          </a:ln>
        </p:spPr>
        <p:txBody>
          <a:bodyPr lIns="50800" tIns="50800" rIns="50800" bIns="50800" anchor="ctr"/>
          <a:lstStyle/>
          <a:p>
            <a:pPr algn="ctr"/>
            <a:endParaRPr sz="2600" cap="all" dirty="0">
              <a:solidFill>
                <a:srgbClr val="FFFFFF"/>
              </a:solidFill>
              <a:sym typeface="Avenir Next"/>
            </a:endParaRPr>
          </a:p>
        </p:txBody>
      </p:sp>
      <p:sp>
        <p:nvSpPr>
          <p:cNvPr id="2" name="Title 1">
            <a:extLst>
              <a:ext uri="{FF2B5EF4-FFF2-40B4-BE49-F238E27FC236}">
                <a16:creationId xmlns:a16="http://schemas.microsoft.com/office/drawing/2014/main" id="{5C0E876F-5B4C-2011-B780-0D2AC7C72202}"/>
              </a:ext>
            </a:extLst>
          </p:cNvPr>
          <p:cNvSpPr>
            <a:spLocks noGrp="1"/>
          </p:cNvSpPr>
          <p:nvPr>
            <p:ph type="title"/>
          </p:nvPr>
        </p:nvSpPr>
        <p:spPr>
          <a:xfrm>
            <a:off x="565150" y="770890"/>
            <a:ext cx="7335835" cy="1268984"/>
          </a:xfrm>
        </p:spPr>
        <p:txBody>
          <a:bodyPr vert="horz" lIns="91440" tIns="45720" rIns="91440" bIns="45720" rtlCol="0" anchor="t">
            <a:normAutofit/>
          </a:bodyPr>
          <a:lstStyle/>
          <a:p>
            <a:r>
              <a:rPr lang="en-US" dirty="0"/>
              <a:t>To Electronic Reporting</a:t>
            </a:r>
            <a:endParaRPr lang="en-US"/>
          </a:p>
        </p:txBody>
      </p:sp>
      <p:sp>
        <p:nvSpPr>
          <p:cNvPr id="4" name="TextBox 3">
            <a:extLst>
              <a:ext uri="{FF2B5EF4-FFF2-40B4-BE49-F238E27FC236}">
                <a16:creationId xmlns:a16="http://schemas.microsoft.com/office/drawing/2014/main" id="{B9E6D9BC-2470-C26E-F8F9-B96B7442F227}"/>
              </a:ext>
            </a:extLst>
          </p:cNvPr>
          <p:cNvSpPr txBox="1"/>
          <p:nvPr/>
        </p:nvSpPr>
        <p:spPr>
          <a:xfrm>
            <a:off x="565150" y="1793485"/>
            <a:ext cx="7335835" cy="396774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lnSpcReduction="10000"/>
          </a:bodyPr>
          <a:lstStyle/>
          <a:p>
            <a:pPr indent="-228600">
              <a:spcBef>
                <a:spcPts val="900"/>
              </a:spcBef>
              <a:buFont typeface="Arial" panose="020B0604020202020204" pitchFamily="34" charset="0"/>
              <a:buChar char="•"/>
            </a:pPr>
            <a:r>
              <a:rPr lang="en-US" b="1" dirty="0">
                <a:solidFill>
                  <a:srgbClr val="00B050"/>
                </a:solidFill>
              </a:rPr>
              <a:t>SQSS (Strategic Quality Support System):  Electronic Reporting</a:t>
            </a:r>
          </a:p>
          <a:p>
            <a:pPr indent="-228600">
              <a:spcBef>
                <a:spcPts val="900"/>
              </a:spcBef>
              <a:buFont typeface="Arial" panose="020B0604020202020204" pitchFamily="34" charset="0"/>
              <a:buChar char="•"/>
            </a:pPr>
            <a:r>
              <a:rPr lang="en-US" dirty="0"/>
              <a:t>Easily accessed by any employee</a:t>
            </a:r>
          </a:p>
          <a:p>
            <a:pPr indent="-228600">
              <a:spcBef>
                <a:spcPts val="900"/>
              </a:spcBef>
              <a:buFont typeface="Arial" panose="020B0604020202020204" pitchFamily="34" charset="0"/>
              <a:buChar char="•"/>
            </a:pPr>
            <a:r>
              <a:rPr lang="en-US" dirty="0"/>
              <a:t>Timely notification of Manager / Key Stakeholders and Risk Manager</a:t>
            </a:r>
            <a:endParaRPr lang="en-US"/>
          </a:p>
          <a:p>
            <a:pPr marL="285750" indent="-228600">
              <a:spcBef>
                <a:spcPts val="900"/>
              </a:spcBef>
              <a:buFont typeface="Arial,Sans-Serif" panose="020B0604020202020204" pitchFamily="34" charset="0"/>
              <a:buChar char="•"/>
            </a:pPr>
            <a:r>
              <a:rPr lang="en-US" dirty="0">
                <a:ea typeface="+mn-lt"/>
                <a:cs typeface="+mn-lt"/>
              </a:rPr>
              <a:t>Just-Do-Its offer 24/7 collaboration with off-shift employees</a:t>
            </a:r>
          </a:p>
          <a:p>
            <a:pPr indent="-228600">
              <a:spcBef>
                <a:spcPts val="900"/>
              </a:spcBef>
              <a:buFont typeface="Arial" panose="020B0604020202020204" pitchFamily="34" charset="0"/>
              <a:buChar char="•"/>
            </a:pPr>
            <a:r>
              <a:rPr lang="en-US" dirty="0"/>
              <a:t>No waiting to implement investigations and improvements</a:t>
            </a:r>
          </a:p>
          <a:p>
            <a:pPr indent="-228600">
              <a:spcBef>
                <a:spcPts val="900"/>
              </a:spcBef>
              <a:buFont typeface="Arial" panose="020B0604020202020204" pitchFamily="34" charset="0"/>
              <a:buChar char="•"/>
            </a:pPr>
            <a:r>
              <a:rPr lang="en-US" dirty="0"/>
              <a:t>Collaboration / Employee engagement</a:t>
            </a:r>
          </a:p>
          <a:p>
            <a:pPr indent="-228600">
              <a:spcBef>
                <a:spcPts val="900"/>
              </a:spcBef>
              <a:buFont typeface="Arial" panose="020B0604020202020204" pitchFamily="34" charset="0"/>
              <a:buChar char="•"/>
            </a:pPr>
            <a:r>
              <a:rPr lang="en-US" dirty="0"/>
              <a:t>Improved trending</a:t>
            </a:r>
          </a:p>
          <a:p>
            <a:pPr indent="-228600">
              <a:spcBef>
                <a:spcPts val="900"/>
              </a:spcBef>
              <a:buFont typeface="Arial" panose="020B0604020202020204" pitchFamily="34" charset="0"/>
              <a:buChar char="•"/>
            </a:pPr>
            <a:r>
              <a:rPr lang="en-US" dirty="0"/>
              <a:t>Centralized hub of communication</a:t>
            </a:r>
          </a:p>
          <a:p>
            <a:pPr indent="-228600">
              <a:spcBef>
                <a:spcPts val="900"/>
              </a:spcBef>
              <a:buFont typeface="Arial" panose="020B0604020202020204" pitchFamily="34" charset="0"/>
              <a:buChar char="•"/>
            </a:pPr>
            <a:r>
              <a:rPr lang="en-US" dirty="0"/>
              <a:t>PI/QI can be directly created from occurrence reports</a:t>
            </a:r>
          </a:p>
          <a:p>
            <a:pPr indent="-228600">
              <a:spcBef>
                <a:spcPts val="900"/>
              </a:spcBef>
              <a:buFont typeface="Arial" panose="020B0604020202020204" pitchFamily="34" charset="0"/>
              <a:buChar char="•"/>
            </a:pPr>
            <a:r>
              <a:rPr lang="en-US" dirty="0"/>
              <a:t>Employee is notified when report is reviewed</a:t>
            </a:r>
          </a:p>
          <a:p>
            <a:pPr indent="-228600">
              <a:spcBef>
                <a:spcPts val="900"/>
              </a:spcBef>
              <a:buFont typeface="Arial" panose="020B0604020202020204" pitchFamily="34" charset="0"/>
              <a:buChar char="•"/>
            </a:pPr>
            <a:r>
              <a:rPr lang="en-US" dirty="0"/>
              <a:t>Faster notifications make for timely improvements</a:t>
            </a:r>
          </a:p>
          <a:p>
            <a:pPr indent="-228600">
              <a:spcBef>
                <a:spcPts val="900"/>
              </a:spcBef>
              <a:buFont typeface="Arial" panose="020B0604020202020204" pitchFamily="34" charset="0"/>
              <a:buChar char="•"/>
            </a:pPr>
            <a:endParaRPr lang="en-US"/>
          </a:p>
        </p:txBody>
      </p:sp>
      <p:cxnSp>
        <p:nvCxnSpPr>
          <p:cNvPr id="61" name="Straight Connector 60">
            <a:extLst>
              <a:ext uri="{FF2B5EF4-FFF2-40B4-BE49-F238E27FC236}">
                <a16:creationId xmlns:a16="http://schemas.microsoft.com/office/drawing/2014/main" id="{1D2BBFA3-6EA8-1C48-B3A5-DFCC389D28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733583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35B55452-0B37-B747-9C68-70C4EF8F753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1746" y="0"/>
            <a:ext cx="1900254" cy="6858000"/>
            <a:chOff x="10291746" y="0"/>
            <a:chExt cx="1900254" cy="6858000"/>
          </a:xfrm>
        </p:grpSpPr>
        <p:sp>
          <p:nvSpPr>
            <p:cNvPr id="64" name="Freeform 41">
              <a:extLst>
                <a:ext uri="{FF2B5EF4-FFF2-40B4-BE49-F238E27FC236}">
                  <a16:creationId xmlns:a16="http://schemas.microsoft.com/office/drawing/2014/main" id="{CBBA7287-7E9D-884B-93D7-D56B52ADE7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5829" y="809310"/>
              <a:ext cx="536171" cy="1124839"/>
            </a:xfrm>
            <a:custGeom>
              <a:avLst/>
              <a:gdLst>
                <a:gd name="connsiteX0" fmla="*/ 536171 w 536171"/>
                <a:gd name="connsiteY0" fmla="*/ 0 h 1124839"/>
                <a:gd name="connsiteX1" fmla="*/ 536171 w 536171"/>
                <a:gd name="connsiteY1" fmla="*/ 1124839 h 1124839"/>
                <a:gd name="connsiteX2" fmla="*/ 451423 w 536171"/>
                <a:gd name="connsiteY2" fmla="*/ 1116295 h 1124839"/>
                <a:gd name="connsiteX3" fmla="*/ 0 w 536171"/>
                <a:gd name="connsiteY3" fmla="*/ 562419 h 1124839"/>
                <a:gd name="connsiteX4" fmla="*/ 451423 w 536171"/>
                <a:gd name="connsiteY4" fmla="*/ 8543 h 112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71" h="1124839">
                  <a:moveTo>
                    <a:pt x="536171" y="0"/>
                  </a:moveTo>
                  <a:lnTo>
                    <a:pt x="536171" y="1124839"/>
                  </a:lnTo>
                  <a:lnTo>
                    <a:pt x="451423" y="1116295"/>
                  </a:lnTo>
                  <a:cubicBezTo>
                    <a:pt x="193797" y="1063577"/>
                    <a:pt x="0" y="835630"/>
                    <a:pt x="0" y="562419"/>
                  </a:cubicBezTo>
                  <a:cubicBezTo>
                    <a:pt x="0" y="289208"/>
                    <a:pt x="193797" y="61261"/>
                    <a:pt x="451423" y="85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42">
              <a:extLst>
                <a:ext uri="{FF2B5EF4-FFF2-40B4-BE49-F238E27FC236}">
                  <a16:creationId xmlns:a16="http://schemas.microsoft.com/office/drawing/2014/main" id="{E09BD6CA-D4FC-1041-9A4A-5BD33DDED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8" y="0"/>
              <a:ext cx="1130725" cy="565362"/>
            </a:xfrm>
            <a:custGeom>
              <a:avLst/>
              <a:gdLst>
                <a:gd name="connsiteX0" fmla="*/ 0 w 1130725"/>
                <a:gd name="connsiteY0" fmla="*/ 0 h 565362"/>
                <a:gd name="connsiteX1" fmla="*/ 25420 w 1130725"/>
                <a:gd name="connsiteY1" fmla="*/ 0 h 565362"/>
                <a:gd name="connsiteX2" fmla="*/ 36369 w 1130725"/>
                <a:gd name="connsiteY2" fmla="*/ 108609 h 565362"/>
                <a:gd name="connsiteX3" fmla="*/ 565363 w 1130725"/>
                <a:gd name="connsiteY3" fmla="*/ 539750 h 565362"/>
                <a:gd name="connsiteX4" fmla="*/ 1094356 w 1130725"/>
                <a:gd name="connsiteY4" fmla="*/ 108609 h 565362"/>
                <a:gd name="connsiteX5" fmla="*/ 1105305 w 1130725"/>
                <a:gd name="connsiteY5" fmla="*/ 0 h 565362"/>
                <a:gd name="connsiteX6" fmla="*/ 1130725 w 1130725"/>
                <a:gd name="connsiteY6" fmla="*/ 0 h 565362"/>
                <a:gd name="connsiteX7" fmla="*/ 565363 w 1130725"/>
                <a:gd name="connsiteY7" fmla="*/ 565362 h 565362"/>
                <a:gd name="connsiteX8" fmla="*/ 0 w 1130725"/>
                <a:gd name="connsiteY8" fmla="*/ 0 h 56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0725" h="565362">
                  <a:moveTo>
                    <a:pt x="0" y="0"/>
                  </a:moveTo>
                  <a:lnTo>
                    <a:pt x="25420" y="0"/>
                  </a:lnTo>
                  <a:lnTo>
                    <a:pt x="36369" y="108609"/>
                  </a:lnTo>
                  <a:cubicBezTo>
                    <a:pt x="86718" y="354660"/>
                    <a:pt x="304425" y="539750"/>
                    <a:pt x="565363" y="539750"/>
                  </a:cubicBezTo>
                  <a:cubicBezTo>
                    <a:pt x="826300" y="539750"/>
                    <a:pt x="1044007" y="354660"/>
                    <a:pt x="1094356" y="108609"/>
                  </a:cubicBezTo>
                  <a:lnTo>
                    <a:pt x="1105305" y="0"/>
                  </a:lnTo>
                  <a:lnTo>
                    <a:pt x="1130725" y="0"/>
                  </a:lnTo>
                  <a:cubicBezTo>
                    <a:pt x="1130725" y="312241"/>
                    <a:pt x="877604" y="565362"/>
                    <a:pt x="565363" y="565362"/>
                  </a:cubicBezTo>
                  <a:cubicBezTo>
                    <a:pt x="253121" y="565362"/>
                    <a:pt x="0" y="31224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6" name="Freeform 43">
              <a:extLst>
                <a:ext uri="{FF2B5EF4-FFF2-40B4-BE49-F238E27FC236}">
                  <a16:creationId xmlns:a16="http://schemas.microsoft.com/office/drawing/2014/main" id="{60AFCEEC-E747-AF48-9591-58C67AF87A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0"/>
              <a:ext cx="535422" cy="562344"/>
            </a:xfrm>
            <a:custGeom>
              <a:avLst/>
              <a:gdLst>
                <a:gd name="connsiteX0" fmla="*/ 0 w 535422"/>
                <a:gd name="connsiteY0" fmla="*/ 0 h 562344"/>
                <a:gd name="connsiteX1" fmla="*/ 25421 w 535422"/>
                <a:gd name="connsiteY1" fmla="*/ 0 h 562344"/>
                <a:gd name="connsiteX2" fmla="*/ 36370 w 535422"/>
                <a:gd name="connsiteY2" fmla="*/ 108609 h 562344"/>
                <a:gd name="connsiteX3" fmla="*/ 469781 w 535422"/>
                <a:gd name="connsiteY3" fmla="*/ 531316 h 562344"/>
                <a:gd name="connsiteX4" fmla="*/ 535422 w 535422"/>
                <a:gd name="connsiteY4" fmla="*/ 537108 h 562344"/>
                <a:gd name="connsiteX5" fmla="*/ 535422 w 535422"/>
                <a:gd name="connsiteY5" fmla="*/ 562344 h 562344"/>
                <a:gd name="connsiteX6" fmla="*/ 451424 w 535422"/>
                <a:gd name="connsiteY6" fmla="*/ 553876 h 562344"/>
                <a:gd name="connsiteX7" fmla="*/ 0 w 535422"/>
                <a:gd name="connsiteY7" fmla="*/ 0 h 56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22" h="562344">
                  <a:moveTo>
                    <a:pt x="0" y="0"/>
                  </a:moveTo>
                  <a:lnTo>
                    <a:pt x="25421" y="0"/>
                  </a:lnTo>
                  <a:lnTo>
                    <a:pt x="36370" y="108609"/>
                  </a:lnTo>
                  <a:cubicBezTo>
                    <a:pt x="80425" y="323904"/>
                    <a:pt x="252614" y="492525"/>
                    <a:pt x="469781" y="531316"/>
                  </a:cubicBezTo>
                  <a:lnTo>
                    <a:pt x="535422" y="537108"/>
                  </a:lnTo>
                  <a:lnTo>
                    <a:pt x="535422" y="562344"/>
                  </a:lnTo>
                  <a:lnTo>
                    <a:pt x="451424" y="553876"/>
                  </a:lnTo>
                  <a:cubicBezTo>
                    <a:pt x="193797" y="501158"/>
                    <a:pt x="0" y="273211"/>
                    <a:pt x="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44">
              <a:extLst>
                <a:ext uri="{FF2B5EF4-FFF2-40B4-BE49-F238E27FC236}">
                  <a16:creationId xmlns:a16="http://schemas.microsoft.com/office/drawing/2014/main" id="{2290DF32-70FD-0E48-9258-0BD83EE622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2181112"/>
              <a:ext cx="535422" cy="1124687"/>
            </a:xfrm>
            <a:custGeom>
              <a:avLst/>
              <a:gdLst>
                <a:gd name="connsiteX0" fmla="*/ 535422 w 535422"/>
                <a:gd name="connsiteY0" fmla="*/ 0 h 1124687"/>
                <a:gd name="connsiteX1" fmla="*/ 535422 w 535422"/>
                <a:gd name="connsiteY1" fmla="*/ 25186 h 1124687"/>
                <a:gd name="connsiteX2" fmla="*/ 456541 w 535422"/>
                <a:gd name="connsiteY2" fmla="*/ 33138 h 1124687"/>
                <a:gd name="connsiteX3" fmla="*/ 25399 w 535422"/>
                <a:gd name="connsiteY3" fmla="*/ 562130 h 1124687"/>
                <a:gd name="connsiteX4" fmla="*/ 456541 w 535422"/>
                <a:gd name="connsiteY4" fmla="*/ 1091123 h 1124687"/>
                <a:gd name="connsiteX5" fmla="*/ 535422 w 535422"/>
                <a:gd name="connsiteY5" fmla="*/ 1099075 h 1124687"/>
                <a:gd name="connsiteX6" fmla="*/ 535422 w 535422"/>
                <a:gd name="connsiteY6" fmla="*/ 1124687 h 1124687"/>
                <a:gd name="connsiteX7" fmla="*/ 451423 w 535422"/>
                <a:gd name="connsiteY7" fmla="*/ 1116219 h 1124687"/>
                <a:gd name="connsiteX8" fmla="*/ 0 w 535422"/>
                <a:gd name="connsiteY8" fmla="*/ 562343 h 1124687"/>
                <a:gd name="connsiteX9" fmla="*/ 451423 w 535422"/>
                <a:gd name="connsiteY9" fmla="*/ 8468 h 11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7">
                  <a:moveTo>
                    <a:pt x="535422" y="0"/>
                  </a:moveTo>
                  <a:lnTo>
                    <a:pt x="535422" y="25186"/>
                  </a:lnTo>
                  <a:lnTo>
                    <a:pt x="456541" y="33138"/>
                  </a:lnTo>
                  <a:cubicBezTo>
                    <a:pt x="210489" y="83487"/>
                    <a:pt x="25399" y="301194"/>
                    <a:pt x="25399" y="562130"/>
                  </a:cubicBezTo>
                  <a:cubicBezTo>
                    <a:pt x="25399" y="823067"/>
                    <a:pt x="210489" y="1040774"/>
                    <a:pt x="456541" y="1091123"/>
                  </a:cubicBezTo>
                  <a:lnTo>
                    <a:pt x="535422" y="1099075"/>
                  </a:lnTo>
                  <a:lnTo>
                    <a:pt x="535422" y="1124687"/>
                  </a:lnTo>
                  <a:lnTo>
                    <a:pt x="451423" y="1116219"/>
                  </a:lnTo>
                  <a:cubicBezTo>
                    <a:pt x="193797" y="1063501"/>
                    <a:pt x="0" y="835554"/>
                    <a:pt x="0" y="562343"/>
                  </a:cubicBezTo>
                  <a:cubicBezTo>
                    <a:pt x="0" y="289132"/>
                    <a:pt x="193797" y="61185"/>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8" name="Freeform 45">
              <a:extLst>
                <a:ext uri="{FF2B5EF4-FFF2-40B4-BE49-F238E27FC236}">
                  <a16:creationId xmlns:a16="http://schemas.microsoft.com/office/drawing/2014/main" id="{61BFE2D7-8646-5943-87D5-C6A9CDF68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746" y="806365"/>
              <a:ext cx="1130726" cy="1130724"/>
            </a:xfrm>
            <a:custGeom>
              <a:avLst/>
              <a:gdLst>
                <a:gd name="connsiteX0" fmla="*/ 565363 w 1130726"/>
                <a:gd name="connsiteY0" fmla="*/ 25186 h 1130724"/>
                <a:gd name="connsiteX1" fmla="*/ 25399 w 1130726"/>
                <a:gd name="connsiteY1" fmla="*/ 565149 h 1130724"/>
                <a:gd name="connsiteX2" fmla="*/ 565363 w 1130726"/>
                <a:gd name="connsiteY2" fmla="*/ 1105112 h 1130724"/>
                <a:gd name="connsiteX3" fmla="*/ 1105327 w 1130726"/>
                <a:gd name="connsiteY3" fmla="*/ 565149 h 1130724"/>
                <a:gd name="connsiteX4" fmla="*/ 565363 w 1130726"/>
                <a:gd name="connsiteY4" fmla="*/ 25186 h 1130724"/>
                <a:gd name="connsiteX5" fmla="*/ 565363 w 1130726"/>
                <a:gd name="connsiteY5" fmla="*/ 0 h 1130724"/>
                <a:gd name="connsiteX6" fmla="*/ 1130726 w 1130726"/>
                <a:gd name="connsiteY6" fmla="*/ 565362 h 1130724"/>
                <a:gd name="connsiteX7" fmla="*/ 565363 w 1130726"/>
                <a:gd name="connsiteY7" fmla="*/ 1130724 h 1130724"/>
                <a:gd name="connsiteX8" fmla="*/ 0 w 1130726"/>
                <a:gd name="connsiteY8" fmla="*/ 565362 h 1130724"/>
                <a:gd name="connsiteX9" fmla="*/ 565363 w 1130726"/>
                <a:gd name="connsiteY9" fmla="*/ 0 h 1130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26" h="1130724">
                  <a:moveTo>
                    <a:pt x="565363" y="25186"/>
                  </a:moveTo>
                  <a:cubicBezTo>
                    <a:pt x="267149" y="25186"/>
                    <a:pt x="25399" y="266936"/>
                    <a:pt x="25399" y="565149"/>
                  </a:cubicBezTo>
                  <a:cubicBezTo>
                    <a:pt x="25399" y="863362"/>
                    <a:pt x="267149" y="1105112"/>
                    <a:pt x="565363" y="1105112"/>
                  </a:cubicBezTo>
                  <a:cubicBezTo>
                    <a:pt x="863577" y="1105112"/>
                    <a:pt x="1105327" y="863362"/>
                    <a:pt x="1105327" y="565149"/>
                  </a:cubicBezTo>
                  <a:cubicBezTo>
                    <a:pt x="1105327" y="266936"/>
                    <a:pt x="863577" y="25186"/>
                    <a:pt x="565363" y="25186"/>
                  </a:cubicBezTo>
                  <a:close/>
                  <a:moveTo>
                    <a:pt x="565363" y="0"/>
                  </a:moveTo>
                  <a:cubicBezTo>
                    <a:pt x="877604" y="0"/>
                    <a:pt x="1130726" y="253121"/>
                    <a:pt x="1130726" y="565362"/>
                  </a:cubicBezTo>
                  <a:cubicBezTo>
                    <a:pt x="1130726" y="877603"/>
                    <a:pt x="877604" y="1130724"/>
                    <a:pt x="565363" y="1130724"/>
                  </a:cubicBezTo>
                  <a:cubicBezTo>
                    <a:pt x="253122" y="1130724"/>
                    <a:pt x="0" y="877603"/>
                    <a:pt x="0" y="565362"/>
                  </a:cubicBezTo>
                  <a:cubicBezTo>
                    <a:pt x="0" y="253121"/>
                    <a:pt x="253122" y="0"/>
                    <a:pt x="565363"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46">
              <a:extLst>
                <a:ext uri="{FF2B5EF4-FFF2-40B4-BE49-F238E27FC236}">
                  <a16:creationId xmlns:a16="http://schemas.microsoft.com/office/drawing/2014/main" id="{6FFCD48C-239D-ED44-879B-9E5DD00DEA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578" y="3552837"/>
              <a:ext cx="535422" cy="1124688"/>
            </a:xfrm>
            <a:custGeom>
              <a:avLst/>
              <a:gdLst>
                <a:gd name="connsiteX0" fmla="*/ 535422 w 535422"/>
                <a:gd name="connsiteY0" fmla="*/ 0 h 1124688"/>
                <a:gd name="connsiteX1" fmla="*/ 535422 w 535422"/>
                <a:gd name="connsiteY1" fmla="*/ 25186 h 1124688"/>
                <a:gd name="connsiteX2" fmla="*/ 456541 w 535422"/>
                <a:gd name="connsiteY2" fmla="*/ 33138 h 1124688"/>
                <a:gd name="connsiteX3" fmla="*/ 25399 w 535422"/>
                <a:gd name="connsiteY3" fmla="*/ 562131 h 1124688"/>
                <a:gd name="connsiteX4" fmla="*/ 456541 w 535422"/>
                <a:gd name="connsiteY4" fmla="*/ 1091124 h 1124688"/>
                <a:gd name="connsiteX5" fmla="*/ 535422 w 535422"/>
                <a:gd name="connsiteY5" fmla="*/ 1099076 h 1124688"/>
                <a:gd name="connsiteX6" fmla="*/ 535422 w 535422"/>
                <a:gd name="connsiteY6" fmla="*/ 1124688 h 1124688"/>
                <a:gd name="connsiteX7" fmla="*/ 451423 w 535422"/>
                <a:gd name="connsiteY7" fmla="*/ 1116220 h 1124688"/>
                <a:gd name="connsiteX8" fmla="*/ 0 w 535422"/>
                <a:gd name="connsiteY8" fmla="*/ 562344 h 1124688"/>
                <a:gd name="connsiteX9" fmla="*/ 451423 w 535422"/>
                <a:gd name="connsiteY9" fmla="*/ 8468 h 1124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422" h="1124688">
                  <a:moveTo>
                    <a:pt x="535422" y="0"/>
                  </a:moveTo>
                  <a:lnTo>
                    <a:pt x="535422" y="25186"/>
                  </a:lnTo>
                  <a:lnTo>
                    <a:pt x="456541" y="33138"/>
                  </a:lnTo>
                  <a:cubicBezTo>
                    <a:pt x="210489" y="83488"/>
                    <a:pt x="25399" y="301195"/>
                    <a:pt x="25399" y="562131"/>
                  </a:cubicBezTo>
                  <a:cubicBezTo>
                    <a:pt x="25399" y="823068"/>
                    <a:pt x="210489" y="1040775"/>
                    <a:pt x="456541" y="1091124"/>
                  </a:cubicBezTo>
                  <a:lnTo>
                    <a:pt x="535422" y="1099076"/>
                  </a:lnTo>
                  <a:lnTo>
                    <a:pt x="535422" y="1124688"/>
                  </a:lnTo>
                  <a:lnTo>
                    <a:pt x="451423" y="1116220"/>
                  </a:lnTo>
                  <a:cubicBezTo>
                    <a:pt x="193797" y="1063502"/>
                    <a:pt x="0" y="835555"/>
                    <a:pt x="0" y="562344"/>
                  </a:cubicBezTo>
                  <a:cubicBezTo>
                    <a:pt x="0" y="289133"/>
                    <a:pt x="193797" y="61186"/>
                    <a:pt x="451423" y="846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47">
              <a:extLst>
                <a:ext uri="{FF2B5EF4-FFF2-40B4-BE49-F238E27FC236}">
                  <a16:creationId xmlns:a16="http://schemas.microsoft.com/office/drawing/2014/main" id="{55CCAE64-959A-BC4A-A123-FC9283192D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6642" y="6295916"/>
              <a:ext cx="535358" cy="562084"/>
            </a:xfrm>
            <a:custGeom>
              <a:avLst/>
              <a:gdLst>
                <a:gd name="connsiteX0" fmla="*/ 535358 w 535358"/>
                <a:gd name="connsiteY0" fmla="*/ 0 h 562084"/>
                <a:gd name="connsiteX1" fmla="*/ 535358 w 535358"/>
                <a:gd name="connsiteY1" fmla="*/ 25186 h 562084"/>
                <a:gd name="connsiteX2" fmla="*/ 469717 w 535358"/>
                <a:gd name="connsiteY2" fmla="*/ 30978 h 562084"/>
                <a:gd name="connsiteX3" fmla="*/ 36306 w 535358"/>
                <a:gd name="connsiteY3" fmla="*/ 453686 h 562084"/>
                <a:gd name="connsiteX4" fmla="*/ 25378 w 535358"/>
                <a:gd name="connsiteY4" fmla="*/ 562084 h 562084"/>
                <a:gd name="connsiteX5" fmla="*/ 0 w 535358"/>
                <a:gd name="connsiteY5" fmla="*/ 562084 h 562084"/>
                <a:gd name="connsiteX6" fmla="*/ 11423 w 535358"/>
                <a:gd name="connsiteY6" fmla="*/ 448780 h 562084"/>
                <a:gd name="connsiteX7" fmla="*/ 465221 w 535358"/>
                <a:gd name="connsiteY7" fmla="*/ 6189 h 56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358" h="562084">
                  <a:moveTo>
                    <a:pt x="535358" y="0"/>
                  </a:moveTo>
                  <a:lnTo>
                    <a:pt x="535358" y="25186"/>
                  </a:lnTo>
                  <a:lnTo>
                    <a:pt x="469717" y="30978"/>
                  </a:lnTo>
                  <a:cubicBezTo>
                    <a:pt x="252550" y="69769"/>
                    <a:pt x="80361" y="238391"/>
                    <a:pt x="36306" y="453686"/>
                  </a:cubicBezTo>
                  <a:lnTo>
                    <a:pt x="25378" y="562084"/>
                  </a:lnTo>
                  <a:lnTo>
                    <a:pt x="0" y="562084"/>
                  </a:lnTo>
                  <a:lnTo>
                    <a:pt x="11423" y="448780"/>
                  </a:lnTo>
                  <a:cubicBezTo>
                    <a:pt x="57551" y="223357"/>
                    <a:pt x="237840" y="46805"/>
                    <a:pt x="465221" y="618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23715881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0CAFDA3-320A-C24D-A7A1-20C1267EC9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28528" y="0"/>
            <a:ext cx="3263472" cy="6858000"/>
            <a:chOff x="8928528" y="0"/>
            <a:chExt cx="3263472" cy="6858000"/>
          </a:xfrm>
        </p:grpSpPr>
        <p:sp>
          <p:nvSpPr>
            <p:cNvPr id="8" name="Oval 7">
              <a:extLst>
                <a:ext uri="{FF2B5EF4-FFF2-40B4-BE49-F238E27FC236}">
                  <a16:creationId xmlns:a16="http://schemas.microsoft.com/office/drawing/2014/main" id="{D2411669-6E2C-2243-99CD-6BC9D724F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3">
              <a:extLst>
                <a:ext uri="{FF2B5EF4-FFF2-40B4-BE49-F238E27FC236}">
                  <a16:creationId xmlns:a16="http://schemas.microsoft.com/office/drawing/2014/main" id="{C4E0C522-0F40-ED44-A700-F1BCD1CF74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24">
              <a:extLst>
                <a:ext uri="{FF2B5EF4-FFF2-40B4-BE49-F238E27FC236}">
                  <a16:creationId xmlns:a16="http://schemas.microsoft.com/office/drawing/2014/main" id="{B79B4380-CBEC-C341-A10E-5EF9A8597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Oval 10">
              <a:extLst>
                <a:ext uri="{FF2B5EF4-FFF2-40B4-BE49-F238E27FC236}">
                  <a16:creationId xmlns:a16="http://schemas.microsoft.com/office/drawing/2014/main" id="{F04AD70E-5490-4C4E-A05D-D67949C51A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28A8883-9F24-0047-92B7-45B3D2E7D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AC3A3BB-FD2C-FB44-9478-FA87EF229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28">
              <a:extLst>
                <a:ext uri="{FF2B5EF4-FFF2-40B4-BE49-F238E27FC236}">
                  <a16:creationId xmlns:a16="http://schemas.microsoft.com/office/drawing/2014/main" id="{BF46B3B1-E981-BB40-B916-51A6D38519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9">
              <a:extLst>
                <a:ext uri="{FF2B5EF4-FFF2-40B4-BE49-F238E27FC236}">
                  <a16:creationId xmlns:a16="http://schemas.microsoft.com/office/drawing/2014/main" id="{EA7DAE92-7D6B-B042-83BE-047C8EC322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30">
              <a:extLst>
                <a:ext uri="{FF2B5EF4-FFF2-40B4-BE49-F238E27FC236}">
                  <a16:creationId xmlns:a16="http://schemas.microsoft.com/office/drawing/2014/main" id="{06AADCE6-4277-EA49-AF23-63B53CA67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31">
              <a:extLst>
                <a:ext uri="{FF2B5EF4-FFF2-40B4-BE49-F238E27FC236}">
                  <a16:creationId xmlns:a16="http://schemas.microsoft.com/office/drawing/2014/main" id="{58CEA343-047B-DF4E-A7A8-881C7740E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32">
              <a:extLst>
                <a:ext uri="{FF2B5EF4-FFF2-40B4-BE49-F238E27FC236}">
                  <a16:creationId xmlns:a16="http://schemas.microsoft.com/office/drawing/2014/main" id="{FCCBAA07-17CE-2740-AA04-AEDA5EAD27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33">
              <a:extLst>
                <a:ext uri="{FF2B5EF4-FFF2-40B4-BE49-F238E27FC236}">
                  <a16:creationId xmlns:a16="http://schemas.microsoft.com/office/drawing/2014/main" id="{BF15C430-7951-6040-BD4C-4E996E944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34">
              <a:extLst>
                <a:ext uri="{FF2B5EF4-FFF2-40B4-BE49-F238E27FC236}">
                  <a16:creationId xmlns:a16="http://schemas.microsoft.com/office/drawing/2014/main" id="{0B3467F9-370D-5C4C-9EDE-E0CA0E4015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22" name="Straight Connector 21">
            <a:extLst>
              <a:ext uri="{FF2B5EF4-FFF2-40B4-BE49-F238E27FC236}">
                <a16:creationId xmlns:a16="http://schemas.microsoft.com/office/drawing/2014/main" id="{8231D73A-BA91-794F-8C09-4F4B41A6D0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4133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0" name="Diagram 1">
            <a:extLst>
              <a:ext uri="{FF2B5EF4-FFF2-40B4-BE49-F238E27FC236}">
                <a16:creationId xmlns:a16="http://schemas.microsoft.com/office/drawing/2014/main" id="{102BC8B3-13D3-62C8-7C2C-6C9E687EE973}"/>
              </a:ext>
            </a:extLst>
          </p:cNvPr>
          <p:cNvGraphicFramePr/>
          <p:nvPr>
            <p:extLst>
              <p:ext uri="{D42A27DB-BD31-4B8C-83A1-F6EECF244321}">
                <p14:modId xmlns:p14="http://schemas.microsoft.com/office/powerpoint/2010/main" val="2595798304"/>
              </p:ext>
            </p:extLst>
          </p:nvPr>
        </p:nvGraphicFramePr>
        <p:xfrm>
          <a:off x="300583" y="625773"/>
          <a:ext cx="11467695" cy="58982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8000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8" name="Group 197">
            <a:extLst>
              <a:ext uri="{FF2B5EF4-FFF2-40B4-BE49-F238E27FC236}">
                <a16:creationId xmlns:a16="http://schemas.microsoft.com/office/drawing/2014/main" id="{F0CAFDA3-320A-C24D-A7A1-20C1267EC9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28528" y="0"/>
            <a:ext cx="3263472" cy="6858000"/>
            <a:chOff x="8928528" y="0"/>
            <a:chExt cx="3263472" cy="6858000"/>
          </a:xfrm>
        </p:grpSpPr>
        <p:sp>
          <p:nvSpPr>
            <p:cNvPr id="199" name="Oval 198">
              <a:extLst>
                <a:ext uri="{FF2B5EF4-FFF2-40B4-BE49-F238E27FC236}">
                  <a16:creationId xmlns:a16="http://schemas.microsoft.com/office/drawing/2014/main" id="{D2411669-6E2C-2243-99CD-6BC9D724F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23">
              <a:extLst>
                <a:ext uri="{FF2B5EF4-FFF2-40B4-BE49-F238E27FC236}">
                  <a16:creationId xmlns:a16="http://schemas.microsoft.com/office/drawing/2014/main" id="{C4E0C522-0F40-ED44-A700-F1BCD1CF74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1" name="Freeform 24">
              <a:extLst>
                <a:ext uri="{FF2B5EF4-FFF2-40B4-BE49-F238E27FC236}">
                  <a16:creationId xmlns:a16="http://schemas.microsoft.com/office/drawing/2014/main" id="{B79B4380-CBEC-C341-A10E-5EF9A8597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2" name="Oval 201">
              <a:extLst>
                <a:ext uri="{FF2B5EF4-FFF2-40B4-BE49-F238E27FC236}">
                  <a16:creationId xmlns:a16="http://schemas.microsoft.com/office/drawing/2014/main" id="{F04AD70E-5490-4C4E-A05D-D67949C51A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128A8883-9F24-0047-92B7-45B3D2E7D9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AAC3A3BB-FD2C-FB44-9478-FA87EF229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28">
              <a:extLst>
                <a:ext uri="{FF2B5EF4-FFF2-40B4-BE49-F238E27FC236}">
                  <a16:creationId xmlns:a16="http://schemas.microsoft.com/office/drawing/2014/main" id="{BF46B3B1-E981-BB40-B916-51A6D38519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6" name="Freeform 29">
              <a:extLst>
                <a:ext uri="{FF2B5EF4-FFF2-40B4-BE49-F238E27FC236}">
                  <a16:creationId xmlns:a16="http://schemas.microsoft.com/office/drawing/2014/main" id="{EA7DAE92-7D6B-B042-83BE-047C8EC322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7" name="Freeform 30">
              <a:extLst>
                <a:ext uri="{FF2B5EF4-FFF2-40B4-BE49-F238E27FC236}">
                  <a16:creationId xmlns:a16="http://schemas.microsoft.com/office/drawing/2014/main" id="{06AADCE6-4277-EA49-AF23-63B53CA677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8" name="Freeform 31">
              <a:extLst>
                <a:ext uri="{FF2B5EF4-FFF2-40B4-BE49-F238E27FC236}">
                  <a16:creationId xmlns:a16="http://schemas.microsoft.com/office/drawing/2014/main" id="{58CEA343-047B-DF4E-A7A8-881C7740E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9" name="Freeform 32">
              <a:extLst>
                <a:ext uri="{FF2B5EF4-FFF2-40B4-BE49-F238E27FC236}">
                  <a16:creationId xmlns:a16="http://schemas.microsoft.com/office/drawing/2014/main" id="{FCCBAA07-17CE-2740-AA04-AEDA5EAD27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0" name="Freeform 33">
              <a:extLst>
                <a:ext uri="{FF2B5EF4-FFF2-40B4-BE49-F238E27FC236}">
                  <a16:creationId xmlns:a16="http://schemas.microsoft.com/office/drawing/2014/main" id="{BF15C430-7951-6040-BD4C-4E996E9448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1" name="Freeform 34">
              <a:extLst>
                <a:ext uri="{FF2B5EF4-FFF2-40B4-BE49-F238E27FC236}">
                  <a16:creationId xmlns:a16="http://schemas.microsoft.com/office/drawing/2014/main" id="{0B3467F9-370D-5C4C-9EDE-E0CA0E4015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213" name="Straight Connector 212">
            <a:extLst>
              <a:ext uri="{FF2B5EF4-FFF2-40B4-BE49-F238E27FC236}">
                <a16:creationId xmlns:a16="http://schemas.microsoft.com/office/drawing/2014/main" id="{8231D73A-BA91-794F-8C09-4F4B41A6D0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useBgFill="1">
        <p:nvSpPr>
          <p:cNvPr id="215" name="Rectangle 214">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extBox 1">
            <a:extLst>
              <a:ext uri="{FF2B5EF4-FFF2-40B4-BE49-F238E27FC236}">
                <a16:creationId xmlns:a16="http://schemas.microsoft.com/office/drawing/2014/main" id="{1AE342DE-BDC1-16B7-86DB-0E31F5458E1C}"/>
              </a:ext>
            </a:extLst>
          </p:cNvPr>
          <p:cNvSpPr txBox="1"/>
          <p:nvPr/>
        </p:nvSpPr>
        <p:spPr>
          <a:xfrm>
            <a:off x="366823" y="808184"/>
            <a:ext cx="4498900" cy="495304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lnSpcReduction="10000"/>
          </a:bodyPr>
          <a:lstStyle/>
          <a:p>
            <a:pPr>
              <a:lnSpc>
                <a:spcPct val="90000"/>
              </a:lnSpc>
              <a:spcBef>
                <a:spcPts val="900"/>
              </a:spcBef>
            </a:pPr>
            <a:r>
              <a:rPr lang="en-US" sz="1600" dirty="0"/>
              <a:t>What is SQSS? </a:t>
            </a:r>
            <a:endParaRPr lang="en-US"/>
          </a:p>
          <a:p>
            <a:pPr>
              <a:lnSpc>
                <a:spcPct val="90000"/>
              </a:lnSpc>
              <a:spcBef>
                <a:spcPts val="900"/>
              </a:spcBef>
            </a:pPr>
            <a:r>
              <a:rPr lang="en-US" sz="1600" dirty="0"/>
              <a:t>Strategic Quality Support System</a:t>
            </a:r>
            <a:endParaRPr lang="en-US"/>
          </a:p>
          <a:p>
            <a:pPr>
              <a:lnSpc>
                <a:spcPct val="90000"/>
              </a:lnSpc>
              <a:spcBef>
                <a:spcPts val="900"/>
              </a:spcBef>
            </a:pPr>
            <a:r>
              <a:rPr lang="en-US" sz="1600" dirty="0"/>
              <a:t>A web-based tool designed  to support efficient and effective management of a wide range of quality activities.   </a:t>
            </a:r>
            <a:endParaRPr lang="en-US" dirty="0"/>
          </a:p>
          <a:p>
            <a:pPr marL="742950" lvl="1" indent="-228600">
              <a:lnSpc>
                <a:spcPct val="90000"/>
              </a:lnSpc>
              <a:spcBef>
                <a:spcPts val="900"/>
              </a:spcBef>
              <a:buFont typeface="Arial" panose="020B0604020202020204" pitchFamily="34" charset="0"/>
              <a:buChar char="•"/>
            </a:pPr>
            <a:r>
              <a:rPr lang="en-US" sz="1600" b="1" dirty="0">
                <a:solidFill>
                  <a:srgbClr val="00B050"/>
                </a:solidFill>
              </a:rPr>
              <a:t>Occurrence Reporting and management</a:t>
            </a:r>
          </a:p>
          <a:p>
            <a:pPr marL="742950" lvl="1" indent="-228600">
              <a:lnSpc>
                <a:spcPct val="90000"/>
              </a:lnSpc>
              <a:spcBef>
                <a:spcPts val="900"/>
              </a:spcBef>
              <a:buFont typeface="Arial" panose="020B0604020202020204" pitchFamily="34" charset="0"/>
              <a:buChar char="•"/>
            </a:pPr>
            <a:r>
              <a:rPr lang="en-US" sz="1600" dirty="0"/>
              <a:t>Quality Improvement</a:t>
            </a:r>
          </a:p>
          <a:p>
            <a:pPr marL="742950" lvl="1" indent="-228600">
              <a:lnSpc>
                <a:spcPct val="90000"/>
              </a:lnSpc>
              <a:spcBef>
                <a:spcPts val="900"/>
              </a:spcBef>
              <a:buFont typeface="Arial" panose="020B0604020202020204" pitchFamily="34" charset="0"/>
              <a:buChar char="•"/>
            </a:pPr>
            <a:r>
              <a:rPr lang="en-US" sz="1600" dirty="0"/>
              <a:t>Performance Improvement</a:t>
            </a:r>
          </a:p>
          <a:p>
            <a:pPr marL="742950" lvl="1" indent="-228600">
              <a:lnSpc>
                <a:spcPct val="90000"/>
              </a:lnSpc>
              <a:spcBef>
                <a:spcPts val="900"/>
              </a:spcBef>
              <a:buFont typeface="Arial" panose="020B0604020202020204" pitchFamily="34" charset="0"/>
              <a:buChar char="•"/>
            </a:pPr>
            <a:r>
              <a:rPr lang="en-US" sz="1600" dirty="0"/>
              <a:t>Task management</a:t>
            </a:r>
          </a:p>
          <a:p>
            <a:pPr marL="742950" lvl="1" indent="-228600">
              <a:lnSpc>
                <a:spcPct val="90000"/>
              </a:lnSpc>
              <a:spcBef>
                <a:spcPts val="900"/>
              </a:spcBef>
              <a:buFont typeface="Arial" panose="020B0604020202020204" pitchFamily="34" charset="0"/>
              <a:buChar char="•"/>
            </a:pPr>
            <a:r>
              <a:rPr lang="en-US" sz="1600" dirty="0"/>
              <a:t>Document Control</a:t>
            </a:r>
          </a:p>
          <a:p>
            <a:pPr marL="742950" lvl="1" indent="-228600">
              <a:lnSpc>
                <a:spcPct val="90000"/>
              </a:lnSpc>
              <a:spcBef>
                <a:spcPts val="900"/>
              </a:spcBef>
              <a:buFont typeface="Arial" panose="020B0604020202020204" pitchFamily="34" charset="0"/>
              <a:buChar char="•"/>
            </a:pPr>
            <a:r>
              <a:rPr lang="en-US" sz="1600" dirty="0"/>
              <a:t>Policy &amp; Procedure Management</a:t>
            </a:r>
          </a:p>
          <a:p>
            <a:pPr marL="742950" lvl="1" indent="-228600">
              <a:lnSpc>
                <a:spcPct val="90000"/>
              </a:lnSpc>
              <a:spcBef>
                <a:spcPts val="900"/>
              </a:spcBef>
              <a:buFont typeface="Arial" panose="020B0604020202020204" pitchFamily="34" charset="0"/>
              <a:buChar char="•"/>
            </a:pPr>
            <a:r>
              <a:rPr lang="en-US" sz="1600" dirty="0"/>
              <a:t>Survey Readiness and Tracers</a:t>
            </a:r>
          </a:p>
          <a:p>
            <a:pPr marL="742950" lvl="1" indent="-228600">
              <a:lnSpc>
                <a:spcPct val="90000"/>
              </a:lnSpc>
              <a:spcBef>
                <a:spcPts val="900"/>
              </a:spcBef>
              <a:buFont typeface="Arial" panose="020B0604020202020204" pitchFamily="34" charset="0"/>
              <a:buChar char="•"/>
            </a:pPr>
            <a:r>
              <a:rPr lang="en-US" sz="1600" dirty="0"/>
              <a:t>Maintenance work-orders</a:t>
            </a:r>
          </a:p>
          <a:p>
            <a:pPr marL="742950" lvl="1" indent="-228600">
              <a:lnSpc>
                <a:spcPct val="90000"/>
              </a:lnSpc>
              <a:spcBef>
                <a:spcPts val="900"/>
              </a:spcBef>
              <a:buFont typeface="Arial" panose="020B0604020202020204" pitchFamily="34" charset="0"/>
              <a:buChar char="•"/>
            </a:pPr>
            <a:r>
              <a:rPr lang="en-US" sz="1600" dirty="0"/>
              <a:t>Visual Dashboard</a:t>
            </a:r>
          </a:p>
          <a:p>
            <a:pPr marL="742950" lvl="1" indent="-228600">
              <a:lnSpc>
                <a:spcPct val="90000"/>
              </a:lnSpc>
              <a:spcBef>
                <a:spcPts val="900"/>
              </a:spcBef>
              <a:buFont typeface="Arial" panose="020B0604020202020204" pitchFamily="34" charset="0"/>
              <a:buChar char="•"/>
            </a:pPr>
            <a:r>
              <a:rPr lang="en-US" sz="1600" dirty="0"/>
              <a:t>At-a-glance reports</a:t>
            </a:r>
          </a:p>
          <a:p>
            <a:pPr marL="742950" lvl="1" indent="-228600">
              <a:lnSpc>
                <a:spcPct val="90000"/>
              </a:lnSpc>
              <a:spcBef>
                <a:spcPts val="900"/>
              </a:spcBef>
              <a:buFont typeface="Arial" panose="020B0604020202020204" pitchFamily="34" charset="0"/>
              <a:buChar char="•"/>
            </a:pPr>
            <a:r>
              <a:rPr lang="en-US" sz="1600" dirty="0"/>
              <a:t>Transparent Quality management that promotes collaboration</a:t>
            </a:r>
          </a:p>
          <a:p>
            <a:pPr indent="-228600">
              <a:lnSpc>
                <a:spcPct val="90000"/>
              </a:lnSpc>
              <a:spcBef>
                <a:spcPts val="900"/>
              </a:spcBef>
              <a:buFont typeface="Arial" panose="020B0604020202020204" pitchFamily="34" charset="0"/>
              <a:buChar char="•"/>
            </a:pPr>
            <a:endParaRPr lang="en-US" sz="1100"/>
          </a:p>
          <a:p>
            <a:pPr indent="-228600">
              <a:lnSpc>
                <a:spcPct val="90000"/>
              </a:lnSpc>
              <a:spcBef>
                <a:spcPts val="900"/>
              </a:spcBef>
              <a:buFont typeface="Arial" panose="020B0604020202020204" pitchFamily="34" charset="0"/>
              <a:buChar char="•"/>
            </a:pPr>
            <a:endParaRPr lang="en-US" sz="1100" dirty="0"/>
          </a:p>
        </p:txBody>
      </p:sp>
      <p:pic>
        <p:nvPicPr>
          <p:cNvPr id="2" name="Picture 2" descr="A picture containing diagram&#10;&#10;Description automatically generated">
            <a:extLst>
              <a:ext uri="{FF2B5EF4-FFF2-40B4-BE49-F238E27FC236}">
                <a16:creationId xmlns:a16="http://schemas.microsoft.com/office/drawing/2014/main" id="{7770CC77-768F-52A2-568F-A0CEA24F78E2}"/>
              </a:ext>
            </a:extLst>
          </p:cNvPr>
          <p:cNvPicPr>
            <a:picLocks noChangeAspect="1"/>
          </p:cNvPicPr>
          <p:nvPr/>
        </p:nvPicPr>
        <p:blipFill>
          <a:blip r:embed="rId2"/>
          <a:stretch>
            <a:fillRect/>
          </a:stretch>
        </p:blipFill>
        <p:spPr>
          <a:xfrm>
            <a:off x="5174115" y="730059"/>
            <a:ext cx="6430513" cy="5157737"/>
          </a:xfrm>
          <a:prstGeom prst="rect">
            <a:avLst/>
          </a:prstGeom>
        </p:spPr>
      </p:pic>
      <p:grpSp>
        <p:nvGrpSpPr>
          <p:cNvPr id="217" name="Group 216">
            <a:extLst>
              <a:ext uri="{FF2B5EF4-FFF2-40B4-BE49-F238E27FC236}">
                <a16:creationId xmlns:a16="http://schemas.microsoft.com/office/drawing/2014/main" id="{1B5E71B3-7269-894E-A00B-31D341365F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323" name="Freeform 85">
              <a:extLst>
                <a:ext uri="{FF2B5EF4-FFF2-40B4-BE49-F238E27FC236}">
                  <a16:creationId xmlns:a16="http://schemas.microsoft.com/office/drawing/2014/main" id="{FFFA3A20-1539-CC4A-9BE1-7415FE5A98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9" name="Freeform 87">
              <a:extLst>
                <a:ext uri="{FF2B5EF4-FFF2-40B4-BE49-F238E27FC236}">
                  <a16:creationId xmlns:a16="http://schemas.microsoft.com/office/drawing/2014/main" id="{44EBCCFB-8EAB-2442-8E02-293F08D50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4" name="Freeform 89">
              <a:extLst>
                <a:ext uri="{FF2B5EF4-FFF2-40B4-BE49-F238E27FC236}">
                  <a16:creationId xmlns:a16="http://schemas.microsoft.com/office/drawing/2014/main" id="{AFD14830-CC36-D64E-8173-398042563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1" name="Freeform 97">
              <a:extLst>
                <a:ext uri="{FF2B5EF4-FFF2-40B4-BE49-F238E27FC236}">
                  <a16:creationId xmlns:a16="http://schemas.microsoft.com/office/drawing/2014/main" id="{FAA40AB8-EB6E-A44D-B3CA-7D25B64F5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223" name="Straight Connector 222">
            <a:extLst>
              <a:ext uri="{FF2B5EF4-FFF2-40B4-BE49-F238E27FC236}">
                <a16:creationId xmlns:a16="http://schemas.microsoft.com/office/drawing/2014/main" id="{A0A01F17-907D-3541-BBAF-A33828880D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4133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E795B5D-91B0-99D8-32E1-715970BD2C04}"/>
              </a:ext>
            </a:extLst>
          </p:cNvPr>
          <p:cNvSpPr txBox="1"/>
          <p:nvPr/>
        </p:nvSpPr>
        <p:spPr>
          <a:xfrm>
            <a:off x="5173249" y="5851742"/>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Darlene D. Bainbridge &amp; Associates, Inc.</a:t>
            </a:r>
          </a:p>
        </p:txBody>
      </p:sp>
    </p:spTree>
    <p:extLst>
      <p:ext uri="{BB962C8B-B14F-4D97-AF65-F5344CB8AC3E}">
        <p14:creationId xmlns:p14="http://schemas.microsoft.com/office/powerpoint/2010/main" val="941584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319A4A-4D5A-56C9-B290-97579968F6C8}"/>
              </a:ext>
            </a:extLst>
          </p:cNvPr>
          <p:cNvSpPr txBox="1"/>
          <p:nvPr/>
        </p:nvSpPr>
        <p:spPr>
          <a:xfrm>
            <a:off x="470704" y="586449"/>
            <a:ext cx="27431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Current Successes!</a:t>
            </a:r>
          </a:p>
          <a:p>
            <a:endParaRPr lang="en-US" dirty="0"/>
          </a:p>
          <a:p>
            <a:endParaRPr lang="en-US"/>
          </a:p>
        </p:txBody>
      </p:sp>
      <p:pic>
        <p:nvPicPr>
          <p:cNvPr id="3" name="Picture 3" descr="Chart&#10;&#10;Description automatically generated">
            <a:extLst>
              <a:ext uri="{FF2B5EF4-FFF2-40B4-BE49-F238E27FC236}">
                <a16:creationId xmlns:a16="http://schemas.microsoft.com/office/drawing/2014/main" id="{E33AED31-472A-B7F3-5762-4F0F740FBD3D}"/>
              </a:ext>
            </a:extLst>
          </p:cNvPr>
          <p:cNvPicPr>
            <a:picLocks noChangeAspect="1"/>
          </p:cNvPicPr>
          <p:nvPr/>
        </p:nvPicPr>
        <p:blipFill>
          <a:blip r:embed="rId2"/>
          <a:stretch>
            <a:fillRect/>
          </a:stretch>
        </p:blipFill>
        <p:spPr>
          <a:xfrm>
            <a:off x="3007490" y="156170"/>
            <a:ext cx="3727047" cy="4259657"/>
          </a:xfrm>
          <a:prstGeom prst="rect">
            <a:avLst/>
          </a:prstGeom>
        </p:spPr>
      </p:pic>
      <p:sp>
        <p:nvSpPr>
          <p:cNvPr id="4" name="TextBox 3">
            <a:extLst>
              <a:ext uri="{FF2B5EF4-FFF2-40B4-BE49-F238E27FC236}">
                <a16:creationId xmlns:a16="http://schemas.microsoft.com/office/drawing/2014/main" id="{8716EE2A-2594-F343-1D82-24B92033CD12}"/>
              </a:ext>
            </a:extLst>
          </p:cNvPr>
          <p:cNvSpPr txBox="1"/>
          <p:nvPr/>
        </p:nvSpPr>
        <p:spPr>
          <a:xfrm>
            <a:off x="4589362" y="2554146"/>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5" name="Picture 5">
            <a:extLst>
              <a:ext uri="{FF2B5EF4-FFF2-40B4-BE49-F238E27FC236}">
                <a16:creationId xmlns:a16="http://schemas.microsoft.com/office/drawing/2014/main" id="{E2E09A9D-F597-8F43-F2E4-3B91907CE853}"/>
              </a:ext>
            </a:extLst>
          </p:cNvPr>
          <p:cNvPicPr>
            <a:picLocks noChangeAspect="1"/>
          </p:cNvPicPr>
          <p:nvPr/>
        </p:nvPicPr>
        <p:blipFill>
          <a:blip r:embed="rId3"/>
          <a:stretch>
            <a:fillRect/>
          </a:stretch>
        </p:blipFill>
        <p:spPr>
          <a:xfrm>
            <a:off x="528577" y="4335726"/>
            <a:ext cx="7228390" cy="2218396"/>
          </a:xfrm>
          <a:prstGeom prst="rect">
            <a:avLst/>
          </a:prstGeom>
        </p:spPr>
      </p:pic>
      <p:pic>
        <p:nvPicPr>
          <p:cNvPr id="6" name="Picture 6" descr="Chart&#10;&#10;Description automatically generated">
            <a:extLst>
              <a:ext uri="{FF2B5EF4-FFF2-40B4-BE49-F238E27FC236}">
                <a16:creationId xmlns:a16="http://schemas.microsoft.com/office/drawing/2014/main" id="{1355011C-503C-E9A9-BC25-5CA3C3C71ECC}"/>
              </a:ext>
            </a:extLst>
          </p:cNvPr>
          <p:cNvPicPr>
            <a:picLocks noChangeAspect="1"/>
          </p:cNvPicPr>
          <p:nvPr/>
        </p:nvPicPr>
        <p:blipFill>
          <a:blip r:embed="rId4"/>
          <a:stretch>
            <a:fillRect/>
          </a:stretch>
        </p:blipFill>
        <p:spPr>
          <a:xfrm>
            <a:off x="7801339" y="4522511"/>
            <a:ext cx="4151452" cy="1902699"/>
          </a:xfrm>
          <a:prstGeom prst="rect">
            <a:avLst/>
          </a:prstGeom>
        </p:spPr>
      </p:pic>
      <p:pic>
        <p:nvPicPr>
          <p:cNvPr id="7" name="Picture 7" descr="Chart, treemap chart&#10;&#10;Description automatically generated">
            <a:extLst>
              <a:ext uri="{FF2B5EF4-FFF2-40B4-BE49-F238E27FC236}">
                <a16:creationId xmlns:a16="http://schemas.microsoft.com/office/drawing/2014/main" id="{3D598466-529D-E945-C4CB-E9EEE0A1340C}"/>
              </a:ext>
            </a:extLst>
          </p:cNvPr>
          <p:cNvPicPr>
            <a:picLocks noChangeAspect="1"/>
          </p:cNvPicPr>
          <p:nvPr/>
        </p:nvPicPr>
        <p:blipFill>
          <a:blip r:embed="rId5"/>
          <a:stretch>
            <a:fillRect/>
          </a:stretch>
        </p:blipFill>
        <p:spPr>
          <a:xfrm>
            <a:off x="6991108" y="155567"/>
            <a:ext cx="4961680" cy="4212638"/>
          </a:xfrm>
          <a:prstGeom prst="rect">
            <a:avLst/>
          </a:prstGeom>
        </p:spPr>
      </p:pic>
      <p:pic>
        <p:nvPicPr>
          <p:cNvPr id="10" name="Picture 10" descr="Text&#10;&#10;Description automatically generated">
            <a:extLst>
              <a:ext uri="{FF2B5EF4-FFF2-40B4-BE49-F238E27FC236}">
                <a16:creationId xmlns:a16="http://schemas.microsoft.com/office/drawing/2014/main" id="{40764BC0-4AA6-14BA-14F0-5FA3FDF3E545}"/>
              </a:ext>
            </a:extLst>
          </p:cNvPr>
          <p:cNvPicPr>
            <a:picLocks noChangeAspect="1"/>
          </p:cNvPicPr>
          <p:nvPr/>
        </p:nvPicPr>
        <p:blipFill>
          <a:blip r:embed="rId6"/>
          <a:stretch>
            <a:fillRect/>
          </a:stretch>
        </p:blipFill>
        <p:spPr>
          <a:xfrm>
            <a:off x="232336" y="964554"/>
            <a:ext cx="2679783" cy="3308433"/>
          </a:xfrm>
          <a:prstGeom prst="rect">
            <a:avLst/>
          </a:prstGeom>
        </p:spPr>
      </p:pic>
    </p:spTree>
    <p:extLst>
      <p:ext uri="{BB962C8B-B14F-4D97-AF65-F5344CB8AC3E}">
        <p14:creationId xmlns:p14="http://schemas.microsoft.com/office/powerpoint/2010/main" val="3737696956"/>
      </p:ext>
    </p:extLst>
  </p:cSld>
  <p:clrMapOvr>
    <a:masterClrMapping/>
  </p:clrMapOvr>
</p:sld>
</file>

<file path=ppt/theme/theme1.xml><?xml version="1.0" encoding="utf-8"?>
<a:theme xmlns:a="http://schemas.openxmlformats.org/drawingml/2006/main" name="PunchcardVTI">
  <a:themeElements>
    <a:clrScheme name="AnalogousFromRegularSeedLeftStep">
      <a:dk1>
        <a:srgbClr val="000000"/>
      </a:dk1>
      <a:lt1>
        <a:srgbClr val="FFFFFF"/>
      </a:lt1>
      <a:dk2>
        <a:srgbClr val="1A212F"/>
      </a:dk2>
      <a:lt2>
        <a:srgbClr val="F3F3F0"/>
      </a:lt2>
      <a:accent1>
        <a:srgbClr val="3C2CE7"/>
      </a:accent1>
      <a:accent2>
        <a:srgbClr val="1755D5"/>
      </a:accent2>
      <a:accent3>
        <a:srgbClr val="29B6E7"/>
      </a:accent3>
      <a:accent4>
        <a:srgbClr val="15C2A6"/>
      </a:accent4>
      <a:accent5>
        <a:srgbClr val="23C467"/>
      </a:accent5>
      <a:accent6>
        <a:srgbClr val="16C917"/>
      </a:accent6>
      <a:hlink>
        <a:srgbClr val="899230"/>
      </a:hlink>
      <a:folHlink>
        <a:srgbClr val="7F7F7F"/>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875</Words>
  <Application>Microsoft Office PowerPoint</Application>
  <PresentationFormat>Widescreen</PresentationFormat>
  <Paragraphs>108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Arial,Sans-Serif</vt:lpstr>
      <vt:lpstr>Neue Haas Grotesk Text Pro</vt:lpstr>
      <vt:lpstr>PunchcardVTI</vt:lpstr>
      <vt:lpstr>Driving Performance Improvement Through Occurrence Reporting Implementing SQSS </vt:lpstr>
      <vt:lpstr>Benefits of Well Managed Occurrences </vt:lpstr>
      <vt:lpstr>Project Purpose: Retool the Hospital Risk Management Program to...</vt:lpstr>
      <vt:lpstr>Measurable Outcomes:  July 2021—July 2022 </vt:lpstr>
      <vt:lpstr>From Paper Reporting</vt:lpstr>
      <vt:lpstr>To Electronic Reporting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Joanna Elliott</dc:creator>
  <cp:lastModifiedBy>Stephanie DeMay</cp:lastModifiedBy>
  <cp:revision>464</cp:revision>
  <dcterms:created xsi:type="dcterms:W3CDTF">2022-03-07T22:25:14Z</dcterms:created>
  <dcterms:modified xsi:type="dcterms:W3CDTF">2022-04-28T16:35:35Z</dcterms:modified>
</cp:coreProperties>
</file>