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0"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1" autoAdjust="0"/>
    <p:restoredTop sz="94660"/>
  </p:normalViewPr>
  <p:slideViewPr>
    <p:cSldViewPr snapToGrid="0">
      <p:cViewPr varScale="1">
        <p:scale>
          <a:sx n="109" d="100"/>
          <a:sy n="109" d="100"/>
        </p:scale>
        <p:origin x="63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4/28/2022</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4/28/2022</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4/28/2022</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4/28/2022</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4/28/2022</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4/28/2022</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4/28/2022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4/28/2022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4/28/2022</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mailto:aarnett@myhorizonhealth.org" TargetMode="Externa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93110E-EB5A-430C-BC86-5D42CF47FB95}"/>
              </a:ext>
            </a:extLst>
          </p:cNvPr>
          <p:cNvSpPr>
            <a:spLocks noGrp="1"/>
          </p:cNvSpPr>
          <p:nvPr>
            <p:ph type="ctrTitle"/>
          </p:nvPr>
        </p:nvSpPr>
        <p:spPr/>
        <p:txBody>
          <a:bodyPr/>
          <a:lstStyle/>
          <a:p>
            <a:r>
              <a:rPr lang="en-US" dirty="0"/>
              <a:t>QUALITY fLASHES</a:t>
            </a:r>
          </a:p>
        </p:txBody>
      </p:sp>
      <p:sp>
        <p:nvSpPr>
          <p:cNvPr id="3" name="Subtitle 2">
            <a:extLst>
              <a:ext uri="{FF2B5EF4-FFF2-40B4-BE49-F238E27FC236}">
                <a16:creationId xmlns:a16="http://schemas.microsoft.com/office/drawing/2014/main" id="{5EB9AAC4-4892-4735-AE2D-9A81394B81EB}"/>
              </a:ext>
            </a:extLst>
          </p:cNvPr>
          <p:cNvSpPr>
            <a:spLocks noGrp="1"/>
          </p:cNvSpPr>
          <p:nvPr>
            <p:ph type="subTitle" idx="1"/>
          </p:nvPr>
        </p:nvSpPr>
        <p:spPr/>
        <p:txBody>
          <a:bodyPr/>
          <a:lstStyle/>
          <a:p>
            <a:r>
              <a:rPr lang="en-US" dirty="0"/>
              <a:t>ICAHN Fellowship Project-Amy Arnett Horizon Health</a:t>
            </a:r>
          </a:p>
        </p:txBody>
      </p:sp>
    </p:spTree>
    <p:extLst>
      <p:ext uri="{BB962C8B-B14F-4D97-AF65-F5344CB8AC3E}">
        <p14:creationId xmlns:p14="http://schemas.microsoft.com/office/powerpoint/2010/main" val="18150178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3C17F-CDF8-48E8-8F95-060180DF905E}"/>
              </a:ext>
            </a:extLst>
          </p:cNvPr>
          <p:cNvSpPr>
            <a:spLocks noGrp="1"/>
          </p:cNvSpPr>
          <p:nvPr>
            <p:ph type="title"/>
          </p:nvPr>
        </p:nvSpPr>
        <p:spPr>
          <a:xfrm>
            <a:off x="738336" y="1173297"/>
            <a:ext cx="9035616" cy="1293028"/>
          </a:xfrm>
        </p:spPr>
        <p:txBody>
          <a:bodyPr>
            <a:normAutofit/>
          </a:bodyPr>
          <a:lstStyle/>
          <a:p>
            <a:pPr algn="ctr"/>
            <a:r>
              <a:rPr lang="en-US" sz="3600" dirty="0"/>
              <a:t>Purpose</a:t>
            </a:r>
          </a:p>
        </p:txBody>
      </p:sp>
      <p:sp>
        <p:nvSpPr>
          <p:cNvPr id="3" name="Content Placeholder 2">
            <a:extLst>
              <a:ext uri="{FF2B5EF4-FFF2-40B4-BE49-F238E27FC236}">
                <a16:creationId xmlns:a16="http://schemas.microsoft.com/office/drawing/2014/main" id="{C84614AE-9A7B-4CC1-9FE8-A97B9815464F}"/>
              </a:ext>
            </a:extLst>
          </p:cNvPr>
          <p:cNvSpPr>
            <a:spLocks noGrp="1"/>
          </p:cNvSpPr>
          <p:nvPr>
            <p:ph idx="1"/>
          </p:nvPr>
        </p:nvSpPr>
        <p:spPr>
          <a:xfrm>
            <a:off x="607707" y="2748880"/>
            <a:ext cx="10820400" cy="3038163"/>
          </a:xfrm>
        </p:spPr>
        <p:txBody>
          <a:bodyPr/>
          <a:lstStyle/>
          <a:p>
            <a:pPr marL="0" indent="0">
              <a:buNone/>
            </a:pPr>
            <a:r>
              <a:rPr lang="en-US" dirty="0"/>
              <a:t>Quality Flashes are a daily short huddle type meeting to help prevent patient safety events, fix processes, prevent healthcare associated infections, and promote best practices. The Quality Flash will be implemented prior to or immediately following the daily facility safety huddles. </a:t>
            </a:r>
          </a:p>
        </p:txBody>
      </p:sp>
    </p:spTree>
    <p:extLst>
      <p:ext uri="{BB962C8B-B14F-4D97-AF65-F5344CB8AC3E}">
        <p14:creationId xmlns:p14="http://schemas.microsoft.com/office/powerpoint/2010/main" val="14237771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A8072-F9B5-43EC-A7A2-61ADDAE2AB6D}"/>
              </a:ext>
            </a:extLst>
          </p:cNvPr>
          <p:cNvSpPr>
            <a:spLocks noGrp="1"/>
          </p:cNvSpPr>
          <p:nvPr>
            <p:ph type="title"/>
          </p:nvPr>
        </p:nvSpPr>
        <p:spPr>
          <a:xfrm>
            <a:off x="1790700" y="855245"/>
            <a:ext cx="8610600" cy="1293028"/>
          </a:xfrm>
        </p:spPr>
        <p:txBody>
          <a:bodyPr/>
          <a:lstStyle/>
          <a:p>
            <a:pPr algn="l"/>
            <a:r>
              <a:rPr lang="en-US" dirty="0"/>
              <a:t>W</a:t>
            </a:r>
            <a:r>
              <a:rPr lang="en-US" cap="none" dirty="0"/>
              <a:t>hy do we need Quality Flashes?</a:t>
            </a:r>
            <a:endParaRPr lang="en-US" dirty="0"/>
          </a:p>
        </p:txBody>
      </p:sp>
      <p:sp>
        <p:nvSpPr>
          <p:cNvPr id="3" name="Content Placeholder 2">
            <a:extLst>
              <a:ext uri="{FF2B5EF4-FFF2-40B4-BE49-F238E27FC236}">
                <a16:creationId xmlns:a16="http://schemas.microsoft.com/office/drawing/2014/main" id="{31ADC277-7F32-44E6-9924-EE9657E782B8}"/>
              </a:ext>
            </a:extLst>
          </p:cNvPr>
          <p:cNvSpPr>
            <a:spLocks noGrp="1"/>
          </p:cNvSpPr>
          <p:nvPr>
            <p:ph idx="1"/>
          </p:nvPr>
        </p:nvSpPr>
        <p:spPr/>
        <p:txBody>
          <a:bodyPr/>
          <a:lstStyle/>
          <a:p>
            <a:pPr marL="0" indent="0">
              <a:buNone/>
            </a:pPr>
            <a:r>
              <a:rPr lang="en-US" dirty="0"/>
              <a:t>“We need to stop just pulling people out of the river. We need to go upstream and find out why they’re falling in.”</a:t>
            </a:r>
          </a:p>
          <a:p>
            <a:pPr marL="0" indent="0">
              <a:buNone/>
            </a:pPr>
            <a:r>
              <a:rPr lang="en-US" dirty="0"/>
              <a:t>-Desmond Tutu</a:t>
            </a:r>
          </a:p>
        </p:txBody>
      </p:sp>
      <p:pic>
        <p:nvPicPr>
          <p:cNvPr id="1026" name="Picture 2" descr="4 people falling out of a raft">
            <a:extLst>
              <a:ext uri="{FF2B5EF4-FFF2-40B4-BE49-F238E27FC236}">
                <a16:creationId xmlns:a16="http://schemas.microsoft.com/office/drawing/2014/main" id="{84BE550A-B77A-48B6-8B9D-06D2797FD4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2921654"/>
            <a:ext cx="5238750" cy="31719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813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70D33-60B7-4127-BED5-184AF7FBE2EA}"/>
              </a:ext>
            </a:extLst>
          </p:cNvPr>
          <p:cNvSpPr>
            <a:spLocks noGrp="1"/>
          </p:cNvSpPr>
          <p:nvPr>
            <p:ph type="title"/>
          </p:nvPr>
        </p:nvSpPr>
        <p:spPr/>
        <p:txBody>
          <a:bodyPr/>
          <a:lstStyle/>
          <a:p>
            <a:pPr algn="l"/>
            <a:r>
              <a:rPr lang="en-US" cap="none" dirty="0"/>
              <a:t>Objectives/Deliverables</a:t>
            </a:r>
          </a:p>
        </p:txBody>
      </p:sp>
      <p:sp>
        <p:nvSpPr>
          <p:cNvPr id="3" name="Content Placeholder 2">
            <a:extLst>
              <a:ext uri="{FF2B5EF4-FFF2-40B4-BE49-F238E27FC236}">
                <a16:creationId xmlns:a16="http://schemas.microsoft.com/office/drawing/2014/main" id="{16011719-B02D-4EEF-8BCF-C2EB1FB1489B}"/>
              </a:ext>
            </a:extLst>
          </p:cNvPr>
          <p:cNvSpPr>
            <a:spLocks noGrp="1"/>
          </p:cNvSpPr>
          <p:nvPr>
            <p:ph idx="1"/>
          </p:nvPr>
        </p:nvSpPr>
        <p:spPr/>
        <p:txBody>
          <a:bodyPr/>
          <a:lstStyle/>
          <a:p>
            <a:r>
              <a:rPr lang="en-US" dirty="0"/>
              <a:t>Quality Flashes will be implemented daily </a:t>
            </a:r>
          </a:p>
          <a:p>
            <a:r>
              <a:rPr lang="en-US" dirty="0"/>
              <a:t>Follow up for any identified issues will occur the following day</a:t>
            </a:r>
          </a:p>
          <a:p>
            <a:r>
              <a:rPr lang="en-US" dirty="0"/>
              <a:t>Flashes will have an agenda </a:t>
            </a:r>
          </a:p>
          <a:p>
            <a:r>
              <a:rPr lang="en-US" dirty="0"/>
              <a:t>Flashes will also allow for discussion of any additional items that have occurred since the last Flash meeting</a:t>
            </a:r>
          </a:p>
          <a:p>
            <a:r>
              <a:rPr lang="en-US" dirty="0"/>
              <a:t>The Flashes are interactive and can adjust to current issues or needs</a:t>
            </a:r>
          </a:p>
          <a:p>
            <a:endParaRPr lang="en-US" dirty="0"/>
          </a:p>
          <a:p>
            <a:endParaRPr lang="en-US" dirty="0"/>
          </a:p>
        </p:txBody>
      </p:sp>
    </p:spTree>
    <p:extLst>
      <p:ext uri="{BB962C8B-B14F-4D97-AF65-F5344CB8AC3E}">
        <p14:creationId xmlns:p14="http://schemas.microsoft.com/office/powerpoint/2010/main" val="1071604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8E304-5785-4D9D-B2EC-A7E6064850B0}"/>
              </a:ext>
            </a:extLst>
          </p:cNvPr>
          <p:cNvSpPr>
            <a:spLocks noGrp="1"/>
          </p:cNvSpPr>
          <p:nvPr>
            <p:ph type="title"/>
          </p:nvPr>
        </p:nvSpPr>
        <p:spPr/>
        <p:txBody>
          <a:bodyPr/>
          <a:lstStyle/>
          <a:p>
            <a:pPr algn="l"/>
            <a:r>
              <a:rPr lang="en-US" cap="none" dirty="0"/>
              <a:t>Who will be involved</a:t>
            </a:r>
          </a:p>
        </p:txBody>
      </p:sp>
      <p:sp>
        <p:nvSpPr>
          <p:cNvPr id="3" name="Content Placeholder 2">
            <a:extLst>
              <a:ext uri="{FF2B5EF4-FFF2-40B4-BE49-F238E27FC236}">
                <a16:creationId xmlns:a16="http://schemas.microsoft.com/office/drawing/2014/main" id="{219ACB2D-659D-4743-BFC4-B4FFD9EA13B9}"/>
              </a:ext>
            </a:extLst>
          </p:cNvPr>
          <p:cNvSpPr>
            <a:spLocks noGrp="1"/>
          </p:cNvSpPr>
          <p:nvPr>
            <p:ph idx="1"/>
          </p:nvPr>
        </p:nvSpPr>
        <p:spPr/>
        <p:txBody>
          <a:bodyPr/>
          <a:lstStyle/>
          <a:p>
            <a:r>
              <a:rPr lang="en-US" dirty="0"/>
              <a:t>Clinical Leadership</a:t>
            </a:r>
          </a:p>
          <a:p>
            <a:pPr lvl="1"/>
            <a:r>
              <a:rPr lang="en-US" dirty="0"/>
              <a:t>Nursing Managers/Directors</a:t>
            </a:r>
          </a:p>
          <a:p>
            <a:pPr lvl="1"/>
            <a:r>
              <a:rPr lang="en-US" dirty="0"/>
              <a:t>Respiratory Therapy Manager</a:t>
            </a:r>
          </a:p>
          <a:p>
            <a:r>
              <a:rPr lang="en-US" dirty="0"/>
              <a:t>Quality Staff</a:t>
            </a:r>
          </a:p>
          <a:p>
            <a:pPr lvl="1"/>
            <a:r>
              <a:rPr lang="en-US" dirty="0"/>
              <a:t>Quality </a:t>
            </a:r>
          </a:p>
          <a:p>
            <a:pPr lvl="1"/>
            <a:r>
              <a:rPr lang="en-US" dirty="0"/>
              <a:t>Infection Prevention</a:t>
            </a:r>
          </a:p>
          <a:p>
            <a:pPr lvl="1"/>
            <a:r>
              <a:rPr lang="en-US" dirty="0"/>
              <a:t>Policy Management/Compliance</a:t>
            </a:r>
          </a:p>
          <a:p>
            <a:r>
              <a:rPr lang="en-US" dirty="0"/>
              <a:t>Others as Needed</a:t>
            </a:r>
          </a:p>
          <a:p>
            <a:pPr lvl="1"/>
            <a:r>
              <a:rPr lang="en-US" dirty="0"/>
              <a:t>Therapy Staff</a:t>
            </a:r>
          </a:p>
          <a:p>
            <a:pPr lvl="1"/>
            <a:r>
              <a:rPr lang="en-US" dirty="0"/>
              <a:t>Laboratory Staff</a:t>
            </a:r>
          </a:p>
          <a:p>
            <a:pPr lvl="1"/>
            <a:r>
              <a:rPr lang="en-US" dirty="0"/>
              <a:t>Radiology Staff</a:t>
            </a:r>
          </a:p>
        </p:txBody>
      </p:sp>
    </p:spTree>
    <p:extLst>
      <p:ext uri="{BB962C8B-B14F-4D97-AF65-F5344CB8AC3E}">
        <p14:creationId xmlns:p14="http://schemas.microsoft.com/office/powerpoint/2010/main" val="1916398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9E4F9-5135-419C-B10E-7A7255564D52}"/>
              </a:ext>
            </a:extLst>
          </p:cNvPr>
          <p:cNvSpPr>
            <a:spLocks noGrp="1"/>
          </p:cNvSpPr>
          <p:nvPr>
            <p:ph type="title"/>
          </p:nvPr>
        </p:nvSpPr>
        <p:spPr/>
        <p:txBody>
          <a:bodyPr/>
          <a:lstStyle/>
          <a:p>
            <a:pPr algn="l"/>
            <a:r>
              <a:rPr lang="en-US" cap="none" dirty="0"/>
              <a:t>Obstacles</a:t>
            </a:r>
            <a:r>
              <a:rPr lang="en-US" dirty="0"/>
              <a:t>/</a:t>
            </a:r>
            <a:r>
              <a:rPr lang="en-US" cap="none" dirty="0"/>
              <a:t>Barriers</a:t>
            </a:r>
          </a:p>
        </p:txBody>
      </p:sp>
      <p:sp>
        <p:nvSpPr>
          <p:cNvPr id="3" name="Content Placeholder 2">
            <a:extLst>
              <a:ext uri="{FF2B5EF4-FFF2-40B4-BE49-F238E27FC236}">
                <a16:creationId xmlns:a16="http://schemas.microsoft.com/office/drawing/2014/main" id="{67859330-D9C0-415D-B2F0-D23D78AA65CE}"/>
              </a:ext>
            </a:extLst>
          </p:cNvPr>
          <p:cNvSpPr>
            <a:spLocks noGrp="1"/>
          </p:cNvSpPr>
          <p:nvPr>
            <p:ph idx="1"/>
          </p:nvPr>
        </p:nvSpPr>
        <p:spPr/>
        <p:txBody>
          <a:bodyPr/>
          <a:lstStyle/>
          <a:p>
            <a:r>
              <a:rPr lang="en-US" dirty="0"/>
              <a:t>Time</a:t>
            </a:r>
          </a:p>
          <a:p>
            <a:r>
              <a:rPr lang="en-US" dirty="0"/>
              <a:t>Meeting/Flash Attendance</a:t>
            </a:r>
          </a:p>
          <a:p>
            <a:r>
              <a:rPr lang="en-US" dirty="0"/>
              <a:t>Competing Priorities</a:t>
            </a:r>
          </a:p>
          <a:p>
            <a:r>
              <a:rPr lang="en-US" dirty="0"/>
              <a:t>Remembering to Follow Up on Assignments</a:t>
            </a:r>
          </a:p>
          <a:p>
            <a:endParaRPr lang="en-US" dirty="0"/>
          </a:p>
        </p:txBody>
      </p:sp>
    </p:spTree>
    <p:extLst>
      <p:ext uri="{BB962C8B-B14F-4D97-AF65-F5344CB8AC3E}">
        <p14:creationId xmlns:p14="http://schemas.microsoft.com/office/powerpoint/2010/main" val="2383570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C7B057-135D-4FB4-9810-35F2C91F8880}"/>
              </a:ext>
            </a:extLst>
          </p:cNvPr>
          <p:cNvSpPr>
            <a:spLocks noGrp="1"/>
          </p:cNvSpPr>
          <p:nvPr>
            <p:ph type="title"/>
          </p:nvPr>
        </p:nvSpPr>
        <p:spPr>
          <a:xfrm>
            <a:off x="1434193" y="576594"/>
            <a:ext cx="8610600" cy="1293028"/>
          </a:xfrm>
        </p:spPr>
        <p:txBody>
          <a:bodyPr/>
          <a:lstStyle/>
          <a:p>
            <a:pPr algn="ctr"/>
            <a:r>
              <a:rPr lang="en-US" cap="none" dirty="0"/>
              <a:t>Implementation</a:t>
            </a:r>
          </a:p>
        </p:txBody>
      </p:sp>
      <p:sp>
        <p:nvSpPr>
          <p:cNvPr id="3" name="Content Placeholder 2">
            <a:extLst>
              <a:ext uri="{FF2B5EF4-FFF2-40B4-BE49-F238E27FC236}">
                <a16:creationId xmlns:a16="http://schemas.microsoft.com/office/drawing/2014/main" id="{7E44CD39-3A80-41A3-B358-DA4CDF7D4493}"/>
              </a:ext>
            </a:extLst>
          </p:cNvPr>
          <p:cNvSpPr>
            <a:spLocks noGrp="1"/>
          </p:cNvSpPr>
          <p:nvPr>
            <p:ph idx="1"/>
          </p:nvPr>
        </p:nvSpPr>
        <p:spPr/>
        <p:txBody>
          <a:bodyPr/>
          <a:lstStyle/>
          <a:p>
            <a:r>
              <a:rPr lang="en-US" dirty="0"/>
              <a:t>Quality Flash Huddles were implemented 3/28/2022</a:t>
            </a:r>
          </a:p>
          <a:p>
            <a:r>
              <a:rPr lang="en-US" dirty="0"/>
              <a:t>Huddles continue daily (weekdays)</a:t>
            </a:r>
          </a:p>
          <a:p>
            <a:r>
              <a:rPr lang="en-US" dirty="0"/>
              <a:t>Huddle agenda re-ordered after first week</a:t>
            </a:r>
          </a:p>
          <a:p>
            <a:r>
              <a:rPr lang="en-US" dirty="0"/>
              <a:t>The discussion is an ongoing process based on staff and patient needs and census</a:t>
            </a:r>
          </a:p>
          <a:p>
            <a:endParaRPr lang="en-US" dirty="0"/>
          </a:p>
          <a:p>
            <a:pPr marL="0" indent="0">
              <a:buNone/>
            </a:pPr>
            <a:endParaRPr lang="en-US" dirty="0"/>
          </a:p>
        </p:txBody>
      </p:sp>
    </p:spTree>
    <p:extLst>
      <p:ext uri="{BB962C8B-B14F-4D97-AF65-F5344CB8AC3E}">
        <p14:creationId xmlns:p14="http://schemas.microsoft.com/office/powerpoint/2010/main" val="33545773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15202EB3-39AF-4067-A77F-91D3A27A6F84}"/>
              </a:ext>
            </a:extLst>
          </p:cNvPr>
          <p:cNvPicPr>
            <a:picLocks noGrp="1" noChangeAspect="1"/>
          </p:cNvPicPr>
          <p:nvPr>
            <p:ph idx="4294967295"/>
          </p:nvPr>
        </p:nvPicPr>
        <p:blipFill>
          <a:blip r:embed="rId2"/>
          <a:stretch>
            <a:fillRect/>
          </a:stretch>
        </p:blipFill>
        <p:spPr>
          <a:xfrm>
            <a:off x="3406317" y="373289"/>
            <a:ext cx="5802997" cy="5815240"/>
          </a:xfrm>
          <a:prstGeom prst="rect">
            <a:avLst/>
          </a:prstGeom>
        </p:spPr>
      </p:pic>
    </p:spTree>
    <p:extLst>
      <p:ext uri="{BB962C8B-B14F-4D97-AF65-F5344CB8AC3E}">
        <p14:creationId xmlns:p14="http://schemas.microsoft.com/office/powerpoint/2010/main" val="20230267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FD167-B9D3-47C0-A47D-C3C9D0585307}"/>
              </a:ext>
            </a:extLst>
          </p:cNvPr>
          <p:cNvSpPr>
            <a:spLocks noGrp="1"/>
          </p:cNvSpPr>
          <p:nvPr>
            <p:ph type="title"/>
          </p:nvPr>
        </p:nvSpPr>
        <p:spPr>
          <a:xfrm>
            <a:off x="1024495" y="1124702"/>
            <a:ext cx="10146186" cy="999886"/>
          </a:xfrm>
        </p:spPr>
        <p:txBody>
          <a:bodyPr>
            <a:normAutofit/>
          </a:bodyPr>
          <a:lstStyle/>
          <a:p>
            <a:pPr algn="ctr"/>
            <a:r>
              <a:rPr lang="en-US" sz="4000" dirty="0"/>
              <a:t>Questions??</a:t>
            </a:r>
          </a:p>
        </p:txBody>
      </p:sp>
      <p:sp>
        <p:nvSpPr>
          <p:cNvPr id="3" name="Text Placeholder 2">
            <a:extLst>
              <a:ext uri="{FF2B5EF4-FFF2-40B4-BE49-F238E27FC236}">
                <a16:creationId xmlns:a16="http://schemas.microsoft.com/office/drawing/2014/main" id="{18BA5829-AD43-4112-A7A1-C56CC6F740D8}"/>
              </a:ext>
            </a:extLst>
          </p:cNvPr>
          <p:cNvSpPr>
            <a:spLocks noGrp="1"/>
          </p:cNvSpPr>
          <p:nvPr>
            <p:ph type="body" sz="half" idx="2"/>
          </p:nvPr>
        </p:nvSpPr>
        <p:spPr>
          <a:xfrm>
            <a:off x="1024467" y="3648315"/>
            <a:ext cx="10144654" cy="1201271"/>
          </a:xfrm>
        </p:spPr>
        <p:txBody>
          <a:bodyPr>
            <a:normAutofit/>
          </a:bodyPr>
          <a:lstStyle/>
          <a:p>
            <a:pPr algn="ctr">
              <a:spcBef>
                <a:spcPts val="0"/>
              </a:spcBef>
            </a:pPr>
            <a:r>
              <a:rPr lang="en-US" b="1" dirty="0">
                <a:solidFill>
                  <a:srgbClr val="009999"/>
                </a:solidFill>
                <a:latin typeface="Calibri" panose="020F0502020204030204" pitchFamily="34" charset="0"/>
                <a:ea typeface="Calibri" panose="020F0502020204030204" pitchFamily="34" charset="0"/>
              </a:rPr>
              <a:t>Amy Arnett, RN, MS, CPHQ, CPPS</a:t>
            </a:r>
            <a:endParaRPr lang="en-US" dirty="0">
              <a:latin typeface="Calibri" panose="020F0502020204030204" pitchFamily="34" charset="0"/>
              <a:ea typeface="Calibri" panose="020F0502020204030204" pitchFamily="34" charset="0"/>
            </a:endParaRPr>
          </a:p>
          <a:p>
            <a:pPr algn="ctr">
              <a:spcBef>
                <a:spcPts val="0"/>
              </a:spcBef>
            </a:pPr>
            <a:r>
              <a:rPr lang="en-US" dirty="0">
                <a:latin typeface="Calibri" panose="020F0502020204030204" pitchFamily="34" charset="0"/>
                <a:ea typeface="Calibri" panose="020F0502020204030204" pitchFamily="34" charset="0"/>
              </a:rPr>
              <a:t>Director of Quality</a:t>
            </a:r>
          </a:p>
          <a:p>
            <a:pPr algn="ctr">
              <a:spcBef>
                <a:spcPts val="0"/>
              </a:spcBef>
            </a:pPr>
            <a:r>
              <a:rPr lang="en-US" dirty="0">
                <a:latin typeface="Calibri" panose="020F0502020204030204" pitchFamily="34" charset="0"/>
                <a:ea typeface="Calibri" panose="020F0502020204030204" pitchFamily="34" charset="0"/>
              </a:rPr>
              <a:t>Horizon Health</a:t>
            </a:r>
          </a:p>
          <a:p>
            <a:pPr algn="ctr">
              <a:spcBef>
                <a:spcPts val="0"/>
              </a:spcBef>
            </a:pPr>
            <a:r>
              <a:rPr lang="en-US" dirty="0">
                <a:latin typeface="Calibri" panose="020F0502020204030204" pitchFamily="34" charset="0"/>
                <a:ea typeface="Calibri" panose="020F0502020204030204" pitchFamily="34" charset="0"/>
              </a:rPr>
              <a:t>217-466-4352</a:t>
            </a:r>
          </a:p>
          <a:p>
            <a:pPr algn="ctr">
              <a:spcBef>
                <a:spcPts val="0"/>
              </a:spcBef>
            </a:pPr>
            <a:r>
              <a:rPr lang="en-US" dirty="0">
                <a:latin typeface="Calibri" panose="020F0502020204030204" pitchFamily="34" charset="0"/>
                <a:ea typeface="Calibri" panose="020F0502020204030204" pitchFamily="34" charset="0"/>
              </a:rPr>
              <a:t>  </a:t>
            </a:r>
            <a:r>
              <a:rPr lang="en-US" dirty="0">
                <a:latin typeface="Calibri" panose="020F0502020204030204" pitchFamily="34" charset="0"/>
                <a:ea typeface="Calibri" panose="020F0502020204030204" pitchFamily="34" charset="0"/>
                <a:hlinkClick r:id="rId2"/>
              </a:rPr>
              <a:t>aarnett@myhorizonhealth.org</a:t>
            </a:r>
            <a:endParaRPr lang="en-US" dirty="0">
              <a:latin typeface="Calibri" panose="020F0502020204030204" pitchFamily="34" charset="0"/>
              <a:ea typeface="Calibri" panose="020F0502020204030204" pitchFamily="34" charset="0"/>
            </a:endParaRPr>
          </a:p>
          <a:p>
            <a:pPr>
              <a:spcBef>
                <a:spcPts val="0"/>
              </a:spcBef>
            </a:pPr>
            <a:endParaRPr lang="en-US" dirty="0">
              <a:latin typeface="Calibri" panose="020F0502020204030204" pitchFamily="34" charset="0"/>
              <a:ea typeface="Calibri" panose="020F0502020204030204" pitchFamily="34" charset="0"/>
            </a:endParaRPr>
          </a:p>
          <a:p>
            <a:endParaRPr lang="en-US" dirty="0"/>
          </a:p>
        </p:txBody>
      </p:sp>
    </p:spTree>
    <p:extLst>
      <p:ext uri="{BB962C8B-B14F-4D97-AF65-F5344CB8AC3E}">
        <p14:creationId xmlns:p14="http://schemas.microsoft.com/office/powerpoint/2010/main" val="1000357495"/>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TM04033937[[fn=Vapor Trail]]</Template>
  <TotalTime>53</TotalTime>
  <Words>250</Words>
  <Application>Microsoft Office PowerPoint</Application>
  <PresentationFormat>Widescreen</PresentationFormat>
  <Paragraphs>41</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Century Gothic</vt:lpstr>
      <vt:lpstr>Vapor Trail</vt:lpstr>
      <vt:lpstr>QUALITY fLASHES</vt:lpstr>
      <vt:lpstr>Purpose</vt:lpstr>
      <vt:lpstr>Why do we need Quality Flashes?</vt:lpstr>
      <vt:lpstr>Objectives/Deliverables</vt:lpstr>
      <vt:lpstr>Who will be involved</vt:lpstr>
      <vt:lpstr>Obstacles/Barriers</vt:lpstr>
      <vt:lpstr>Implementation</vt:lpstr>
      <vt:lpstr>PowerPoint Presentation</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QUALITY fLASHES</dc:title>
  <dc:creator>Amy Arnett</dc:creator>
  <cp:lastModifiedBy>Stephanie DeMay</cp:lastModifiedBy>
  <cp:revision>12</cp:revision>
  <dcterms:created xsi:type="dcterms:W3CDTF">2022-02-02T23:23:26Z</dcterms:created>
  <dcterms:modified xsi:type="dcterms:W3CDTF">2022-04-28T16:23:55Z</dcterms:modified>
</cp:coreProperties>
</file>